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6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 Lord" userId="2a772773dfd282f3" providerId="LiveId" clId="{0FB4F613-377B-4C3D-A703-196DF3100BA4}"/>
    <pc:docChg chg="custSel modSld">
      <pc:chgData name="Sam Lord" userId="2a772773dfd282f3" providerId="LiveId" clId="{0FB4F613-377B-4C3D-A703-196DF3100BA4}" dt="2024-09-13T10:30:04.164" v="45" actId="14100"/>
      <pc:docMkLst>
        <pc:docMk/>
      </pc:docMkLst>
      <pc:sldChg chg="modSp mod">
        <pc:chgData name="Sam Lord" userId="2a772773dfd282f3" providerId="LiveId" clId="{0FB4F613-377B-4C3D-A703-196DF3100BA4}" dt="2024-09-13T10:30:04.164" v="45" actId="14100"/>
        <pc:sldMkLst>
          <pc:docMk/>
          <pc:sldMk cId="1473046796" sldId="262"/>
        </pc:sldMkLst>
        <pc:spChg chg="mod">
          <ac:chgData name="Sam Lord" userId="2a772773dfd282f3" providerId="LiveId" clId="{0FB4F613-377B-4C3D-A703-196DF3100BA4}" dt="2024-09-13T10:30:04.164" v="45" actId="14100"/>
          <ac:spMkLst>
            <pc:docMk/>
            <pc:sldMk cId="1473046796" sldId="262"/>
            <ac:spMk id="62" creationId="{EF8DE7D6-B878-A70E-5A36-607AD0570A3C}"/>
          </ac:spMkLst>
        </pc:spChg>
      </pc:sldChg>
    </pc:docChg>
  </pc:docChgLst>
  <pc:docChgLst>
    <pc:chgData name="Sam Lord" userId="2a772773dfd282f3" providerId="LiveId" clId="{977480DE-9DDE-4D32-840D-80A0D3086D2D}"/>
    <pc:docChg chg="custSel modSld">
      <pc:chgData name="Sam Lord" userId="2a772773dfd282f3" providerId="LiveId" clId="{977480DE-9DDE-4D32-840D-80A0D3086D2D}" dt="2024-09-02T13:53:57.921" v="173" actId="20577"/>
      <pc:docMkLst>
        <pc:docMk/>
      </pc:docMkLst>
      <pc:sldChg chg="modSp mod">
        <pc:chgData name="Sam Lord" userId="2a772773dfd282f3" providerId="LiveId" clId="{977480DE-9DDE-4D32-840D-80A0D3086D2D}" dt="2024-08-30T15:14:14" v="0" actId="33524"/>
        <pc:sldMkLst>
          <pc:docMk/>
          <pc:sldMk cId="109333526" sldId="260"/>
        </pc:sldMkLst>
        <pc:spChg chg="mod">
          <ac:chgData name="Sam Lord" userId="2a772773dfd282f3" providerId="LiveId" clId="{977480DE-9DDE-4D32-840D-80A0D3086D2D}" dt="2024-08-30T15:14:14" v="0" actId="33524"/>
          <ac:spMkLst>
            <pc:docMk/>
            <pc:sldMk cId="109333526" sldId="260"/>
            <ac:spMk id="73" creationId="{EFDBBEC6-E361-937E-1D6F-01956CF1CA40}"/>
          </ac:spMkLst>
        </pc:spChg>
      </pc:sldChg>
      <pc:sldChg chg="modSp mod">
        <pc:chgData name="Sam Lord" userId="2a772773dfd282f3" providerId="LiveId" clId="{977480DE-9DDE-4D32-840D-80A0D3086D2D}" dt="2024-09-02T13:41:37.654" v="33" actId="20577"/>
        <pc:sldMkLst>
          <pc:docMk/>
          <pc:sldMk cId="1473046796" sldId="262"/>
        </pc:sldMkLst>
        <pc:spChg chg="mod">
          <ac:chgData name="Sam Lord" userId="2a772773dfd282f3" providerId="LiveId" clId="{977480DE-9DDE-4D32-840D-80A0D3086D2D}" dt="2024-09-02T13:41:37.654" v="33" actId="20577"/>
          <ac:spMkLst>
            <pc:docMk/>
            <pc:sldMk cId="1473046796" sldId="262"/>
            <ac:spMk id="62" creationId="{EF8DE7D6-B878-A70E-5A36-607AD0570A3C}"/>
          </ac:spMkLst>
        </pc:spChg>
      </pc:sldChg>
      <pc:sldChg chg="modSp mod">
        <pc:chgData name="Sam Lord" userId="2a772773dfd282f3" providerId="LiveId" clId="{977480DE-9DDE-4D32-840D-80A0D3086D2D}" dt="2024-09-02T13:43:04.567" v="42" actId="20577"/>
        <pc:sldMkLst>
          <pc:docMk/>
          <pc:sldMk cId="2601482345" sldId="263"/>
        </pc:sldMkLst>
        <pc:spChg chg="mod">
          <ac:chgData name="Sam Lord" userId="2a772773dfd282f3" providerId="LiveId" clId="{977480DE-9DDE-4D32-840D-80A0D3086D2D}" dt="2024-09-02T13:43:04.567" v="42" actId="20577"/>
          <ac:spMkLst>
            <pc:docMk/>
            <pc:sldMk cId="2601482345" sldId="263"/>
            <ac:spMk id="27" creationId="{A22D6F6D-5D4E-C176-6119-D4123B58534A}"/>
          </ac:spMkLst>
        </pc:spChg>
      </pc:sldChg>
      <pc:sldChg chg="modSp mod">
        <pc:chgData name="Sam Lord" userId="2a772773dfd282f3" providerId="LiveId" clId="{977480DE-9DDE-4D32-840D-80A0D3086D2D}" dt="2024-09-02T13:44:22.358" v="61" actId="20577"/>
        <pc:sldMkLst>
          <pc:docMk/>
          <pc:sldMk cId="1124973913" sldId="264"/>
        </pc:sldMkLst>
        <pc:spChg chg="mod">
          <ac:chgData name="Sam Lord" userId="2a772773dfd282f3" providerId="LiveId" clId="{977480DE-9DDE-4D32-840D-80A0D3086D2D}" dt="2024-09-02T13:44:22.358" v="61" actId="20577"/>
          <ac:spMkLst>
            <pc:docMk/>
            <pc:sldMk cId="1124973913" sldId="264"/>
            <ac:spMk id="3" creationId="{0FB65604-BE00-BE9D-0E23-25AC54C5E3CE}"/>
          </ac:spMkLst>
        </pc:spChg>
      </pc:sldChg>
      <pc:sldChg chg="modSp mod">
        <pc:chgData name="Sam Lord" userId="2a772773dfd282f3" providerId="LiveId" clId="{977480DE-9DDE-4D32-840D-80A0D3086D2D}" dt="2024-09-02T13:53:20.047" v="171"/>
        <pc:sldMkLst>
          <pc:docMk/>
          <pc:sldMk cId="3203625975" sldId="266"/>
        </pc:sldMkLst>
        <pc:graphicFrameChg chg="mod modGraphic">
          <ac:chgData name="Sam Lord" userId="2a772773dfd282f3" providerId="LiveId" clId="{977480DE-9DDE-4D32-840D-80A0D3086D2D}" dt="2024-09-02T13:53:20.047" v="171"/>
          <ac:graphicFrameMkLst>
            <pc:docMk/>
            <pc:sldMk cId="3203625975" sldId="266"/>
            <ac:graphicFrameMk id="43" creationId="{0026FA89-60EC-6808-7523-805BF4E37862}"/>
          </ac:graphicFrameMkLst>
        </pc:graphicFrameChg>
      </pc:sldChg>
      <pc:sldChg chg="modSp mod">
        <pc:chgData name="Sam Lord" userId="2a772773dfd282f3" providerId="LiveId" clId="{977480DE-9DDE-4D32-840D-80A0D3086D2D}" dt="2024-09-02T13:53:57.921" v="173" actId="20577"/>
        <pc:sldMkLst>
          <pc:docMk/>
          <pc:sldMk cId="2083272602" sldId="267"/>
        </pc:sldMkLst>
        <pc:spChg chg="mod">
          <ac:chgData name="Sam Lord" userId="2a772773dfd282f3" providerId="LiveId" clId="{977480DE-9DDE-4D32-840D-80A0D3086D2D}" dt="2024-09-02T13:53:57.921" v="173" actId="20577"/>
          <ac:spMkLst>
            <pc:docMk/>
            <pc:sldMk cId="2083272602" sldId="267"/>
            <ac:spMk id="33" creationId="{88503D08-4567-9423-D8AC-D9FAAEBEE00D}"/>
          </ac:spMkLst>
        </pc:spChg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svg"/><Relationship Id="rId3" Type="http://schemas.openxmlformats.org/officeDocument/2006/relationships/hyperlink" Target="https://www.lbhf.gov.uk/sites/default/files/section_attachments/2021_eadmission_application_guidance.pdf" TargetMode="External"/><Relationship Id="rId7" Type="http://schemas.openxmlformats.org/officeDocument/2006/relationships/image" Target="../media/image13.svg"/><Relationship Id="rId12" Type="http://schemas.openxmlformats.org/officeDocument/2006/relationships/image" Target="../media/image18.png"/><Relationship Id="rId2" Type="http://schemas.openxmlformats.org/officeDocument/2006/relationships/hyperlink" Target="http://www.eadmissions.org.uk/" TargetMode="External"/><Relationship Id="rId1" Type="http://schemas.openxmlformats.org/officeDocument/2006/relationships/hyperlink" Target="mailto:school.admissions@lbhf.gov.uk" TargetMode="External"/><Relationship Id="rId6" Type="http://schemas.openxmlformats.org/officeDocument/2006/relationships/image" Target="../media/image12.png"/><Relationship Id="rId11" Type="http://schemas.openxmlformats.org/officeDocument/2006/relationships/image" Target="../media/image17.svg"/><Relationship Id="rId5" Type="http://schemas.openxmlformats.org/officeDocument/2006/relationships/image" Target="../media/image11.sv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svg"/></Relationships>
</file>

<file path=ppt/diagrams/_rels/data7.xml.rels><?xml version="1.0" encoding="UTF-8" standalone="yes"?>
<Relationships xmlns="http://schemas.openxmlformats.org/package/2006/relationships"><Relationship Id="rId1" Type="http://schemas.openxmlformats.org/officeDocument/2006/relationships/hyperlink" Target="mailto:school.admissions@lbhf.gov.uk" TargetMode="External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hyperlink" Target="https://www.lbhf.gov.uk/sites/default/files/section_attachments/2021_eadmission_application_guidance.pdf" TargetMode="External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19.svg"/><Relationship Id="rId2" Type="http://schemas.openxmlformats.org/officeDocument/2006/relationships/image" Target="../media/image11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11" Type="http://schemas.openxmlformats.org/officeDocument/2006/relationships/image" Target="../media/image18.png"/><Relationship Id="rId5" Type="http://schemas.openxmlformats.org/officeDocument/2006/relationships/image" Target="../media/image14.png"/><Relationship Id="rId10" Type="http://schemas.openxmlformats.org/officeDocument/2006/relationships/hyperlink" Target="http://www.eadmissions.org.uk/" TargetMode="External"/><Relationship Id="rId4" Type="http://schemas.openxmlformats.org/officeDocument/2006/relationships/image" Target="../media/image13.svg"/><Relationship Id="rId9" Type="http://schemas.openxmlformats.org/officeDocument/2006/relationships/hyperlink" Target="mailto:school.admissions@lbhf.gov.uk" TargetMode="External"/></Relationships>
</file>

<file path=ppt/diagrams/_rels/drawing7.xml.rels><?xml version="1.0" encoding="UTF-8" standalone="yes"?>
<Relationships xmlns="http://schemas.openxmlformats.org/package/2006/relationships"><Relationship Id="rId1" Type="http://schemas.openxmlformats.org/officeDocument/2006/relationships/hyperlink" Target="mailto:school.admissions@lbhf.gov.uk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1866A6-49E1-4BDD-8CF4-FC6371AB7083}" type="doc">
      <dgm:prSet loTypeId="urn:microsoft.com/office/officeart/2016/7/layout/RepeatingBendingProcessNew" loCatId="process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06B26A5-A6A4-4BBA-8F6B-331380B4C8F4}">
      <dgm:prSet custT="1"/>
      <dgm:spPr/>
      <dgm:t>
        <a:bodyPr/>
        <a:lstStyle/>
        <a:p>
          <a:r>
            <a:rPr lang="en-US" sz="1800" b="1" dirty="0">
              <a:solidFill>
                <a:srgbClr val="002060"/>
              </a:solidFill>
            </a:rPr>
            <a:t>I will receive an offer at my nearest school</a:t>
          </a:r>
        </a:p>
      </dgm:t>
    </dgm:pt>
    <dgm:pt modelId="{DE42826B-86D3-4536-A9C7-7C86F59ACFBE}" type="parTrans" cxnId="{B122ACD4-F44C-4E79-A75F-84A680FDF59C}">
      <dgm:prSet/>
      <dgm:spPr/>
      <dgm:t>
        <a:bodyPr/>
        <a:lstStyle/>
        <a:p>
          <a:endParaRPr lang="en-US"/>
        </a:p>
      </dgm:t>
    </dgm:pt>
    <dgm:pt modelId="{242357ED-F23B-4DCF-9804-097D052712DE}" type="sibTrans" cxnId="{B122ACD4-F44C-4E79-A75F-84A680FDF59C}">
      <dgm:prSet/>
      <dgm:spPr/>
      <dgm:t>
        <a:bodyPr/>
        <a:lstStyle/>
        <a:p>
          <a:endParaRPr lang="en-US"/>
        </a:p>
      </dgm:t>
    </dgm:pt>
    <dgm:pt modelId="{3191B17F-01C9-4807-98AD-BA589454FD25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 will get a place at one of the schools I have named on my application form</a:t>
          </a:r>
        </a:p>
      </dgm:t>
    </dgm:pt>
    <dgm:pt modelId="{AE0B4CEA-EACD-41E3-9DB7-350757E4A71C}" type="parTrans" cxnId="{6D33E5C5-09B2-452C-9491-A0EC8A0A5354}">
      <dgm:prSet/>
      <dgm:spPr/>
      <dgm:t>
        <a:bodyPr/>
        <a:lstStyle/>
        <a:p>
          <a:endParaRPr lang="en-US"/>
        </a:p>
      </dgm:t>
    </dgm:pt>
    <dgm:pt modelId="{AFFFE0AA-E449-43B7-AC73-9F7BB5DE087C}" type="sibTrans" cxnId="{6D33E5C5-09B2-452C-9491-A0EC8A0A5354}">
      <dgm:prSet/>
      <dgm:spPr/>
      <dgm:t>
        <a:bodyPr/>
        <a:lstStyle/>
        <a:p>
          <a:endParaRPr lang="en-US"/>
        </a:p>
      </dgm:t>
    </dgm:pt>
    <dgm:pt modelId="{AF08935A-5406-4BE7-9759-98840B961CCA}">
      <dgm:prSet custT="1"/>
      <dgm:spPr/>
      <dgm:t>
        <a:bodyPr/>
        <a:lstStyle/>
        <a:p>
          <a:r>
            <a: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My child will get a place with their friends, we all put the same schools down</a:t>
          </a:r>
        </a:p>
      </dgm:t>
    </dgm:pt>
    <dgm:pt modelId="{72E72FF4-27D8-4190-9A1D-C32014C2599F}" type="parTrans" cxnId="{DFE2C705-0F3F-452C-840D-9AFE76CF6AEC}">
      <dgm:prSet/>
      <dgm:spPr/>
      <dgm:t>
        <a:bodyPr/>
        <a:lstStyle/>
        <a:p>
          <a:endParaRPr lang="en-US"/>
        </a:p>
      </dgm:t>
    </dgm:pt>
    <dgm:pt modelId="{5D5484E0-16F7-4350-AF5A-B3D1E38CBAA7}" type="sibTrans" cxnId="{DFE2C705-0F3F-452C-840D-9AFE76CF6AEC}">
      <dgm:prSet/>
      <dgm:spPr/>
      <dgm:t>
        <a:bodyPr/>
        <a:lstStyle/>
        <a:p>
          <a:endParaRPr lang="en-US"/>
        </a:p>
      </dgm:t>
    </dgm:pt>
    <dgm:pt modelId="{7AF3C2E8-39CF-453B-BD82-5D9D08248E47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My child has special education needs and will therefore get a place at my first choice of school</a:t>
          </a:r>
        </a:p>
        <a:p>
          <a:endParaRPr lang="en-US" sz="1300" dirty="0"/>
        </a:p>
      </dgm:t>
    </dgm:pt>
    <dgm:pt modelId="{39F0DB46-F375-4343-8E9D-DDD1D72FE732}" type="parTrans" cxnId="{363E3CD7-CBEC-4FC8-9E81-96199BF22D93}">
      <dgm:prSet/>
      <dgm:spPr/>
      <dgm:t>
        <a:bodyPr/>
        <a:lstStyle/>
        <a:p>
          <a:endParaRPr lang="en-US"/>
        </a:p>
      </dgm:t>
    </dgm:pt>
    <dgm:pt modelId="{2B724E0E-D2A9-4298-A3C7-C0667BF9B9E7}" type="sibTrans" cxnId="{363E3CD7-CBEC-4FC8-9E81-96199BF22D93}">
      <dgm:prSet/>
      <dgm:spPr/>
      <dgm:t>
        <a:bodyPr/>
        <a:lstStyle/>
        <a:p>
          <a:endParaRPr lang="en-US"/>
        </a:p>
      </dgm:t>
    </dgm:pt>
    <dgm:pt modelId="{C16BC5B6-D49B-4FB7-A46D-A1FB531D919A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 have a better chance of getting a place at the school I put highest on my application form</a:t>
          </a:r>
        </a:p>
      </dgm:t>
    </dgm:pt>
    <dgm:pt modelId="{D6E0F7A3-7D8D-4AB6-BF9A-5755F8A5FFE9}" type="parTrans" cxnId="{59EE1DA2-2A8F-47B8-A574-7D02508F4C57}">
      <dgm:prSet/>
      <dgm:spPr/>
      <dgm:t>
        <a:bodyPr/>
        <a:lstStyle/>
        <a:p>
          <a:endParaRPr lang="en-US"/>
        </a:p>
      </dgm:t>
    </dgm:pt>
    <dgm:pt modelId="{D0D8FDE7-AB8A-489E-A225-3C00B24CF7A6}" type="sibTrans" cxnId="{59EE1DA2-2A8F-47B8-A574-7D02508F4C57}">
      <dgm:prSet/>
      <dgm:spPr/>
      <dgm:t>
        <a:bodyPr/>
        <a:lstStyle/>
        <a:p>
          <a:endParaRPr lang="en-US"/>
        </a:p>
      </dgm:t>
    </dgm:pt>
    <dgm:pt modelId="{BB8B0552-6461-48AE-BC17-09B348256F69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My child has medical/social needs which means I will automatically get a place at the school I choose</a:t>
          </a:r>
        </a:p>
      </dgm:t>
    </dgm:pt>
    <dgm:pt modelId="{B49B52B5-E073-434D-B142-8D10B2AC9A44}" type="parTrans" cxnId="{D4B9C31A-AD96-4335-9FE2-47B17054EEA7}">
      <dgm:prSet/>
      <dgm:spPr/>
      <dgm:t>
        <a:bodyPr/>
        <a:lstStyle/>
        <a:p>
          <a:endParaRPr lang="en-US"/>
        </a:p>
      </dgm:t>
    </dgm:pt>
    <dgm:pt modelId="{3BCB2F27-E054-422D-88A1-5D58931C6EFD}" type="sibTrans" cxnId="{D4B9C31A-AD96-4335-9FE2-47B17054EEA7}">
      <dgm:prSet/>
      <dgm:spPr/>
      <dgm:t>
        <a:bodyPr/>
        <a:lstStyle/>
        <a:p>
          <a:endParaRPr lang="en-US"/>
        </a:p>
      </dgm:t>
    </dgm:pt>
    <dgm:pt modelId="{6997DA2A-C70A-42BA-8B6E-D25A58174CEB}">
      <dgm:prSet/>
      <dgm:spPr/>
      <dgm:t>
        <a:bodyPr/>
        <a:lstStyle/>
        <a:p>
          <a:r>
            <a:rPr lang="en-US" b="1" dirty="0">
              <a:solidFill>
                <a:srgbClr val="FF0000"/>
              </a:solidFill>
            </a:rPr>
            <a:t>………..all untrue!!!</a:t>
          </a:r>
        </a:p>
      </dgm:t>
    </dgm:pt>
    <dgm:pt modelId="{A0AC7074-C63A-426F-B740-99C2A1228A16}" type="parTrans" cxnId="{A6D2C9D1-4813-4438-ACC0-298946ABEEF2}">
      <dgm:prSet/>
      <dgm:spPr/>
      <dgm:t>
        <a:bodyPr/>
        <a:lstStyle/>
        <a:p>
          <a:endParaRPr lang="en-US"/>
        </a:p>
      </dgm:t>
    </dgm:pt>
    <dgm:pt modelId="{EB03707B-7219-431C-A6BB-AADD01C0AE2A}" type="sibTrans" cxnId="{A6D2C9D1-4813-4438-ACC0-298946ABEEF2}">
      <dgm:prSet/>
      <dgm:spPr/>
      <dgm:t>
        <a:bodyPr/>
        <a:lstStyle/>
        <a:p>
          <a:endParaRPr lang="en-US"/>
        </a:p>
      </dgm:t>
    </dgm:pt>
    <dgm:pt modelId="{A96CBD4C-8E8C-4DE5-A243-D3D5FA3E21D5}" type="pres">
      <dgm:prSet presAssocID="{C71866A6-49E1-4BDD-8CF4-FC6371AB7083}" presName="Name0" presStyleCnt="0">
        <dgm:presLayoutVars>
          <dgm:dir/>
          <dgm:resizeHandles val="exact"/>
        </dgm:presLayoutVars>
      </dgm:prSet>
      <dgm:spPr/>
    </dgm:pt>
    <dgm:pt modelId="{5CC1D401-BC7D-4DE4-A94B-B91C38A6980E}" type="pres">
      <dgm:prSet presAssocID="{E06B26A5-A6A4-4BBA-8F6B-331380B4C8F4}" presName="node" presStyleLbl="node1" presStyleIdx="0" presStyleCnt="7">
        <dgm:presLayoutVars>
          <dgm:bulletEnabled val="1"/>
        </dgm:presLayoutVars>
      </dgm:prSet>
      <dgm:spPr/>
    </dgm:pt>
    <dgm:pt modelId="{37375865-C303-4A03-BF03-9B9BE179EE2E}" type="pres">
      <dgm:prSet presAssocID="{242357ED-F23B-4DCF-9804-097D052712DE}" presName="sibTrans" presStyleLbl="sibTrans1D1" presStyleIdx="0" presStyleCnt="6"/>
      <dgm:spPr/>
    </dgm:pt>
    <dgm:pt modelId="{EC2B8370-EBD2-4D33-83C5-F4DB42E08FFC}" type="pres">
      <dgm:prSet presAssocID="{242357ED-F23B-4DCF-9804-097D052712DE}" presName="connectorText" presStyleLbl="sibTrans1D1" presStyleIdx="0" presStyleCnt="6"/>
      <dgm:spPr/>
    </dgm:pt>
    <dgm:pt modelId="{4029F578-1CBE-45CD-AC14-894BBCA5F53A}" type="pres">
      <dgm:prSet presAssocID="{3191B17F-01C9-4807-98AD-BA589454FD25}" presName="node" presStyleLbl="node1" presStyleIdx="1" presStyleCnt="7">
        <dgm:presLayoutVars>
          <dgm:bulletEnabled val="1"/>
        </dgm:presLayoutVars>
      </dgm:prSet>
      <dgm:spPr/>
    </dgm:pt>
    <dgm:pt modelId="{E52E97E3-E79C-4F1C-862E-897180418BCE}" type="pres">
      <dgm:prSet presAssocID="{AFFFE0AA-E449-43B7-AC73-9F7BB5DE087C}" presName="sibTrans" presStyleLbl="sibTrans1D1" presStyleIdx="1" presStyleCnt="6"/>
      <dgm:spPr/>
    </dgm:pt>
    <dgm:pt modelId="{F9FE89A3-8CEA-4EF2-AC26-1D2104E7E5AC}" type="pres">
      <dgm:prSet presAssocID="{AFFFE0AA-E449-43B7-AC73-9F7BB5DE087C}" presName="connectorText" presStyleLbl="sibTrans1D1" presStyleIdx="1" presStyleCnt="6"/>
      <dgm:spPr/>
    </dgm:pt>
    <dgm:pt modelId="{EA2D1263-58FC-457C-85F4-EB33E94372F7}" type="pres">
      <dgm:prSet presAssocID="{AF08935A-5406-4BE7-9759-98840B961CCA}" presName="node" presStyleLbl="node1" presStyleIdx="2" presStyleCnt="7">
        <dgm:presLayoutVars>
          <dgm:bulletEnabled val="1"/>
        </dgm:presLayoutVars>
      </dgm:prSet>
      <dgm:spPr/>
    </dgm:pt>
    <dgm:pt modelId="{53C21674-CB8F-4938-A991-D9E70F9311D7}" type="pres">
      <dgm:prSet presAssocID="{5D5484E0-16F7-4350-AF5A-B3D1E38CBAA7}" presName="sibTrans" presStyleLbl="sibTrans1D1" presStyleIdx="2" presStyleCnt="6"/>
      <dgm:spPr/>
    </dgm:pt>
    <dgm:pt modelId="{A42A0666-5090-4688-A7F5-DE52B5AD6902}" type="pres">
      <dgm:prSet presAssocID="{5D5484E0-16F7-4350-AF5A-B3D1E38CBAA7}" presName="connectorText" presStyleLbl="sibTrans1D1" presStyleIdx="2" presStyleCnt="6"/>
      <dgm:spPr/>
    </dgm:pt>
    <dgm:pt modelId="{24CE7C8C-0EAD-4F27-BEC8-38D133CCBED5}" type="pres">
      <dgm:prSet presAssocID="{7AF3C2E8-39CF-453B-BD82-5D9D08248E47}" presName="node" presStyleLbl="node1" presStyleIdx="3" presStyleCnt="7" custScaleY="119602">
        <dgm:presLayoutVars>
          <dgm:bulletEnabled val="1"/>
        </dgm:presLayoutVars>
      </dgm:prSet>
      <dgm:spPr/>
    </dgm:pt>
    <dgm:pt modelId="{E88988B3-D558-4A51-9732-9596FDF42AD5}" type="pres">
      <dgm:prSet presAssocID="{2B724E0E-D2A9-4298-A3C7-C0667BF9B9E7}" presName="sibTrans" presStyleLbl="sibTrans1D1" presStyleIdx="3" presStyleCnt="6"/>
      <dgm:spPr/>
    </dgm:pt>
    <dgm:pt modelId="{364AA5FD-01F1-4297-98AB-32ABF8207144}" type="pres">
      <dgm:prSet presAssocID="{2B724E0E-D2A9-4298-A3C7-C0667BF9B9E7}" presName="connectorText" presStyleLbl="sibTrans1D1" presStyleIdx="3" presStyleCnt="6"/>
      <dgm:spPr/>
    </dgm:pt>
    <dgm:pt modelId="{B81DE9B0-1FFD-4ED6-9A55-ECA1E35EFA8D}" type="pres">
      <dgm:prSet presAssocID="{C16BC5B6-D49B-4FB7-A46D-A1FB531D919A}" presName="node" presStyleLbl="node1" presStyleIdx="4" presStyleCnt="7">
        <dgm:presLayoutVars>
          <dgm:bulletEnabled val="1"/>
        </dgm:presLayoutVars>
      </dgm:prSet>
      <dgm:spPr/>
    </dgm:pt>
    <dgm:pt modelId="{BC6C2055-118D-41E4-8DAE-563B0CBCBB25}" type="pres">
      <dgm:prSet presAssocID="{D0D8FDE7-AB8A-489E-A225-3C00B24CF7A6}" presName="sibTrans" presStyleLbl="sibTrans1D1" presStyleIdx="4" presStyleCnt="6"/>
      <dgm:spPr/>
    </dgm:pt>
    <dgm:pt modelId="{675AD0E7-883F-4EB3-B669-CB36460AB137}" type="pres">
      <dgm:prSet presAssocID="{D0D8FDE7-AB8A-489E-A225-3C00B24CF7A6}" presName="connectorText" presStyleLbl="sibTrans1D1" presStyleIdx="4" presStyleCnt="6"/>
      <dgm:spPr/>
    </dgm:pt>
    <dgm:pt modelId="{345DF02B-EA74-448A-A529-45DCE10B8951}" type="pres">
      <dgm:prSet presAssocID="{BB8B0552-6461-48AE-BC17-09B348256F69}" presName="node" presStyleLbl="node1" presStyleIdx="5" presStyleCnt="7">
        <dgm:presLayoutVars>
          <dgm:bulletEnabled val="1"/>
        </dgm:presLayoutVars>
      </dgm:prSet>
      <dgm:spPr/>
    </dgm:pt>
    <dgm:pt modelId="{8CAA2D65-C833-48EC-B1F4-063957515EE4}" type="pres">
      <dgm:prSet presAssocID="{3BCB2F27-E054-422D-88A1-5D58931C6EFD}" presName="sibTrans" presStyleLbl="sibTrans1D1" presStyleIdx="5" presStyleCnt="6"/>
      <dgm:spPr/>
    </dgm:pt>
    <dgm:pt modelId="{42E92A99-CB07-4C68-B0A4-9E8EAEF26F21}" type="pres">
      <dgm:prSet presAssocID="{3BCB2F27-E054-422D-88A1-5D58931C6EFD}" presName="connectorText" presStyleLbl="sibTrans1D1" presStyleIdx="5" presStyleCnt="6"/>
      <dgm:spPr/>
    </dgm:pt>
    <dgm:pt modelId="{5978C2F3-581E-4016-B8DD-5CD3DEEA9DB9}" type="pres">
      <dgm:prSet presAssocID="{6997DA2A-C70A-42BA-8B6E-D25A58174CEB}" presName="node" presStyleLbl="node1" presStyleIdx="6" presStyleCnt="7">
        <dgm:presLayoutVars>
          <dgm:bulletEnabled val="1"/>
        </dgm:presLayoutVars>
      </dgm:prSet>
      <dgm:spPr/>
    </dgm:pt>
  </dgm:ptLst>
  <dgm:cxnLst>
    <dgm:cxn modelId="{FEF5E602-C311-4A5F-A613-74D89BA09DB3}" type="presOf" srcId="{6997DA2A-C70A-42BA-8B6E-D25A58174CEB}" destId="{5978C2F3-581E-4016-B8DD-5CD3DEEA9DB9}" srcOrd="0" destOrd="0" presId="urn:microsoft.com/office/officeart/2016/7/layout/RepeatingBendingProcessNew"/>
    <dgm:cxn modelId="{DFE2C705-0F3F-452C-840D-9AFE76CF6AEC}" srcId="{C71866A6-49E1-4BDD-8CF4-FC6371AB7083}" destId="{AF08935A-5406-4BE7-9759-98840B961CCA}" srcOrd="2" destOrd="0" parTransId="{72E72FF4-27D8-4190-9A1D-C32014C2599F}" sibTransId="{5D5484E0-16F7-4350-AF5A-B3D1E38CBAA7}"/>
    <dgm:cxn modelId="{13144E0D-9CAD-42F9-BC8B-0FE761C99AF6}" type="presOf" srcId="{D0D8FDE7-AB8A-489E-A225-3C00B24CF7A6}" destId="{675AD0E7-883F-4EB3-B669-CB36460AB137}" srcOrd="1" destOrd="0" presId="urn:microsoft.com/office/officeart/2016/7/layout/RepeatingBendingProcessNew"/>
    <dgm:cxn modelId="{428E0E10-19A9-4282-AF50-26F955C6DEB2}" type="presOf" srcId="{7AF3C2E8-39CF-453B-BD82-5D9D08248E47}" destId="{24CE7C8C-0EAD-4F27-BEC8-38D133CCBED5}" srcOrd="0" destOrd="0" presId="urn:microsoft.com/office/officeart/2016/7/layout/RepeatingBendingProcessNew"/>
    <dgm:cxn modelId="{D4B9C31A-AD96-4335-9FE2-47B17054EEA7}" srcId="{C71866A6-49E1-4BDD-8CF4-FC6371AB7083}" destId="{BB8B0552-6461-48AE-BC17-09B348256F69}" srcOrd="5" destOrd="0" parTransId="{B49B52B5-E073-434D-B142-8D10B2AC9A44}" sibTransId="{3BCB2F27-E054-422D-88A1-5D58931C6EFD}"/>
    <dgm:cxn modelId="{21A50023-36F5-4E4B-9C97-92EB62603986}" type="presOf" srcId="{5D5484E0-16F7-4350-AF5A-B3D1E38CBAA7}" destId="{A42A0666-5090-4688-A7F5-DE52B5AD6902}" srcOrd="1" destOrd="0" presId="urn:microsoft.com/office/officeart/2016/7/layout/RepeatingBendingProcessNew"/>
    <dgm:cxn modelId="{31BD1035-033C-4159-B159-5C6B95A5380B}" type="presOf" srcId="{D0D8FDE7-AB8A-489E-A225-3C00B24CF7A6}" destId="{BC6C2055-118D-41E4-8DAE-563B0CBCBB25}" srcOrd="0" destOrd="0" presId="urn:microsoft.com/office/officeart/2016/7/layout/RepeatingBendingProcessNew"/>
    <dgm:cxn modelId="{668C9835-A8C0-4B85-86F5-F57A220EC81A}" type="presOf" srcId="{2B724E0E-D2A9-4298-A3C7-C0667BF9B9E7}" destId="{E88988B3-D558-4A51-9732-9596FDF42AD5}" srcOrd="0" destOrd="0" presId="urn:microsoft.com/office/officeart/2016/7/layout/RepeatingBendingProcessNew"/>
    <dgm:cxn modelId="{B9A7B736-A470-4864-A19E-019DB27016BE}" type="presOf" srcId="{3BCB2F27-E054-422D-88A1-5D58931C6EFD}" destId="{8CAA2D65-C833-48EC-B1F4-063957515EE4}" srcOrd="0" destOrd="0" presId="urn:microsoft.com/office/officeart/2016/7/layout/RepeatingBendingProcessNew"/>
    <dgm:cxn modelId="{7803F339-36D2-42C0-9072-77C15C3E2AB6}" type="presOf" srcId="{AFFFE0AA-E449-43B7-AC73-9F7BB5DE087C}" destId="{E52E97E3-E79C-4F1C-862E-897180418BCE}" srcOrd="0" destOrd="0" presId="urn:microsoft.com/office/officeart/2016/7/layout/RepeatingBendingProcessNew"/>
    <dgm:cxn modelId="{1531BE3A-8E38-4421-B6ED-2CDDA2769D50}" type="presOf" srcId="{C71866A6-49E1-4BDD-8CF4-FC6371AB7083}" destId="{A96CBD4C-8E8C-4DE5-A243-D3D5FA3E21D5}" srcOrd="0" destOrd="0" presId="urn:microsoft.com/office/officeart/2016/7/layout/RepeatingBendingProcessNew"/>
    <dgm:cxn modelId="{AC53A63D-0D4C-43A2-85E7-F8F115838120}" type="presOf" srcId="{2B724E0E-D2A9-4298-A3C7-C0667BF9B9E7}" destId="{364AA5FD-01F1-4297-98AB-32ABF8207144}" srcOrd="1" destOrd="0" presId="urn:microsoft.com/office/officeart/2016/7/layout/RepeatingBendingProcessNew"/>
    <dgm:cxn modelId="{592E2640-1FA2-48F8-A345-BC9F270BFDB3}" type="presOf" srcId="{AFFFE0AA-E449-43B7-AC73-9F7BB5DE087C}" destId="{F9FE89A3-8CEA-4EF2-AC26-1D2104E7E5AC}" srcOrd="1" destOrd="0" presId="urn:microsoft.com/office/officeart/2016/7/layout/RepeatingBendingProcessNew"/>
    <dgm:cxn modelId="{70A1E273-EFA2-4F2E-8597-052C2CE2E4D6}" type="presOf" srcId="{3BCB2F27-E054-422D-88A1-5D58931C6EFD}" destId="{42E92A99-CB07-4C68-B0A4-9E8EAEF26F21}" srcOrd="1" destOrd="0" presId="urn:microsoft.com/office/officeart/2016/7/layout/RepeatingBendingProcessNew"/>
    <dgm:cxn modelId="{6F5A0F85-ABF0-4133-99A5-5FF2B1A6E2E0}" type="presOf" srcId="{5D5484E0-16F7-4350-AF5A-B3D1E38CBAA7}" destId="{53C21674-CB8F-4938-A991-D9E70F9311D7}" srcOrd="0" destOrd="0" presId="urn:microsoft.com/office/officeart/2016/7/layout/RepeatingBendingProcessNew"/>
    <dgm:cxn modelId="{347FB08D-BD93-4CEE-9AA5-21EA9A0C961D}" type="presOf" srcId="{C16BC5B6-D49B-4FB7-A46D-A1FB531D919A}" destId="{B81DE9B0-1FFD-4ED6-9A55-ECA1E35EFA8D}" srcOrd="0" destOrd="0" presId="urn:microsoft.com/office/officeart/2016/7/layout/RepeatingBendingProcessNew"/>
    <dgm:cxn modelId="{33502D8E-8D90-4FAA-9344-ED78264E210B}" type="presOf" srcId="{3191B17F-01C9-4807-98AD-BA589454FD25}" destId="{4029F578-1CBE-45CD-AC14-894BBCA5F53A}" srcOrd="0" destOrd="0" presId="urn:microsoft.com/office/officeart/2016/7/layout/RepeatingBendingProcessNew"/>
    <dgm:cxn modelId="{4713579C-0BC5-4121-BC71-4BEEDC24DEDF}" type="presOf" srcId="{BB8B0552-6461-48AE-BC17-09B348256F69}" destId="{345DF02B-EA74-448A-A529-45DCE10B8951}" srcOrd="0" destOrd="0" presId="urn:microsoft.com/office/officeart/2016/7/layout/RepeatingBendingProcessNew"/>
    <dgm:cxn modelId="{59EE1DA2-2A8F-47B8-A574-7D02508F4C57}" srcId="{C71866A6-49E1-4BDD-8CF4-FC6371AB7083}" destId="{C16BC5B6-D49B-4FB7-A46D-A1FB531D919A}" srcOrd="4" destOrd="0" parTransId="{D6E0F7A3-7D8D-4AB6-BF9A-5755F8A5FFE9}" sibTransId="{D0D8FDE7-AB8A-489E-A225-3C00B24CF7A6}"/>
    <dgm:cxn modelId="{3029D5B0-45CF-4371-8882-87E288DEC7FF}" type="presOf" srcId="{242357ED-F23B-4DCF-9804-097D052712DE}" destId="{EC2B8370-EBD2-4D33-83C5-F4DB42E08FFC}" srcOrd="1" destOrd="0" presId="urn:microsoft.com/office/officeart/2016/7/layout/RepeatingBendingProcessNew"/>
    <dgm:cxn modelId="{7269E5B4-5967-4EA4-A70B-7FFD70D97412}" type="presOf" srcId="{AF08935A-5406-4BE7-9759-98840B961CCA}" destId="{EA2D1263-58FC-457C-85F4-EB33E94372F7}" srcOrd="0" destOrd="0" presId="urn:microsoft.com/office/officeart/2016/7/layout/RepeatingBendingProcessNew"/>
    <dgm:cxn modelId="{6D33E5C5-09B2-452C-9491-A0EC8A0A5354}" srcId="{C71866A6-49E1-4BDD-8CF4-FC6371AB7083}" destId="{3191B17F-01C9-4807-98AD-BA589454FD25}" srcOrd="1" destOrd="0" parTransId="{AE0B4CEA-EACD-41E3-9DB7-350757E4A71C}" sibTransId="{AFFFE0AA-E449-43B7-AC73-9F7BB5DE087C}"/>
    <dgm:cxn modelId="{A6D2C9D1-4813-4438-ACC0-298946ABEEF2}" srcId="{C71866A6-49E1-4BDD-8CF4-FC6371AB7083}" destId="{6997DA2A-C70A-42BA-8B6E-D25A58174CEB}" srcOrd="6" destOrd="0" parTransId="{A0AC7074-C63A-426F-B740-99C2A1228A16}" sibTransId="{EB03707B-7219-431C-A6BB-AADD01C0AE2A}"/>
    <dgm:cxn modelId="{B122ACD4-F44C-4E79-A75F-84A680FDF59C}" srcId="{C71866A6-49E1-4BDD-8CF4-FC6371AB7083}" destId="{E06B26A5-A6A4-4BBA-8F6B-331380B4C8F4}" srcOrd="0" destOrd="0" parTransId="{DE42826B-86D3-4536-A9C7-7C86F59ACFBE}" sibTransId="{242357ED-F23B-4DCF-9804-097D052712DE}"/>
    <dgm:cxn modelId="{363E3CD7-CBEC-4FC8-9E81-96199BF22D93}" srcId="{C71866A6-49E1-4BDD-8CF4-FC6371AB7083}" destId="{7AF3C2E8-39CF-453B-BD82-5D9D08248E47}" srcOrd="3" destOrd="0" parTransId="{39F0DB46-F375-4343-8E9D-DDD1D72FE732}" sibTransId="{2B724E0E-D2A9-4298-A3C7-C0667BF9B9E7}"/>
    <dgm:cxn modelId="{206675E2-0AB5-4714-AD55-13D559D979A5}" type="presOf" srcId="{242357ED-F23B-4DCF-9804-097D052712DE}" destId="{37375865-C303-4A03-BF03-9B9BE179EE2E}" srcOrd="0" destOrd="0" presId="urn:microsoft.com/office/officeart/2016/7/layout/RepeatingBendingProcessNew"/>
    <dgm:cxn modelId="{3D4250F2-4526-427A-B9A1-D624A10AAD33}" type="presOf" srcId="{E06B26A5-A6A4-4BBA-8F6B-331380B4C8F4}" destId="{5CC1D401-BC7D-4DE4-A94B-B91C38A6980E}" srcOrd="0" destOrd="0" presId="urn:microsoft.com/office/officeart/2016/7/layout/RepeatingBendingProcessNew"/>
    <dgm:cxn modelId="{E7A42749-F1CF-4380-9EF5-0D578126611C}" type="presParOf" srcId="{A96CBD4C-8E8C-4DE5-A243-D3D5FA3E21D5}" destId="{5CC1D401-BC7D-4DE4-A94B-B91C38A6980E}" srcOrd="0" destOrd="0" presId="urn:microsoft.com/office/officeart/2016/7/layout/RepeatingBendingProcessNew"/>
    <dgm:cxn modelId="{D2AF84C0-016C-4A21-BEF3-B0D73402A706}" type="presParOf" srcId="{A96CBD4C-8E8C-4DE5-A243-D3D5FA3E21D5}" destId="{37375865-C303-4A03-BF03-9B9BE179EE2E}" srcOrd="1" destOrd="0" presId="urn:microsoft.com/office/officeart/2016/7/layout/RepeatingBendingProcessNew"/>
    <dgm:cxn modelId="{3462EDC6-D0CD-45B3-BDC4-7B899501DDBE}" type="presParOf" srcId="{37375865-C303-4A03-BF03-9B9BE179EE2E}" destId="{EC2B8370-EBD2-4D33-83C5-F4DB42E08FFC}" srcOrd="0" destOrd="0" presId="urn:microsoft.com/office/officeart/2016/7/layout/RepeatingBendingProcessNew"/>
    <dgm:cxn modelId="{06887807-63C2-423C-A679-DE70397338A9}" type="presParOf" srcId="{A96CBD4C-8E8C-4DE5-A243-D3D5FA3E21D5}" destId="{4029F578-1CBE-45CD-AC14-894BBCA5F53A}" srcOrd="2" destOrd="0" presId="urn:microsoft.com/office/officeart/2016/7/layout/RepeatingBendingProcessNew"/>
    <dgm:cxn modelId="{47897A71-89FF-4FA2-8EB1-388237E18388}" type="presParOf" srcId="{A96CBD4C-8E8C-4DE5-A243-D3D5FA3E21D5}" destId="{E52E97E3-E79C-4F1C-862E-897180418BCE}" srcOrd="3" destOrd="0" presId="urn:microsoft.com/office/officeart/2016/7/layout/RepeatingBendingProcessNew"/>
    <dgm:cxn modelId="{4AD36684-7B43-45B7-A992-928ECA9AA254}" type="presParOf" srcId="{E52E97E3-E79C-4F1C-862E-897180418BCE}" destId="{F9FE89A3-8CEA-4EF2-AC26-1D2104E7E5AC}" srcOrd="0" destOrd="0" presId="urn:microsoft.com/office/officeart/2016/7/layout/RepeatingBendingProcessNew"/>
    <dgm:cxn modelId="{0BE09236-C07B-4DDA-AB76-A59E8942C7F6}" type="presParOf" srcId="{A96CBD4C-8E8C-4DE5-A243-D3D5FA3E21D5}" destId="{EA2D1263-58FC-457C-85F4-EB33E94372F7}" srcOrd="4" destOrd="0" presId="urn:microsoft.com/office/officeart/2016/7/layout/RepeatingBendingProcessNew"/>
    <dgm:cxn modelId="{945E0BBA-77FE-47BA-B75E-1C3F20161911}" type="presParOf" srcId="{A96CBD4C-8E8C-4DE5-A243-D3D5FA3E21D5}" destId="{53C21674-CB8F-4938-A991-D9E70F9311D7}" srcOrd="5" destOrd="0" presId="urn:microsoft.com/office/officeart/2016/7/layout/RepeatingBendingProcessNew"/>
    <dgm:cxn modelId="{7CBC9B43-384B-4BC8-9045-BD907B97970F}" type="presParOf" srcId="{53C21674-CB8F-4938-A991-D9E70F9311D7}" destId="{A42A0666-5090-4688-A7F5-DE52B5AD6902}" srcOrd="0" destOrd="0" presId="urn:microsoft.com/office/officeart/2016/7/layout/RepeatingBendingProcessNew"/>
    <dgm:cxn modelId="{F2C4AE8E-E766-4611-B2FD-2E8C9C6DF4CF}" type="presParOf" srcId="{A96CBD4C-8E8C-4DE5-A243-D3D5FA3E21D5}" destId="{24CE7C8C-0EAD-4F27-BEC8-38D133CCBED5}" srcOrd="6" destOrd="0" presId="urn:microsoft.com/office/officeart/2016/7/layout/RepeatingBendingProcessNew"/>
    <dgm:cxn modelId="{D2E27403-7129-4443-8468-1327AB0A269F}" type="presParOf" srcId="{A96CBD4C-8E8C-4DE5-A243-D3D5FA3E21D5}" destId="{E88988B3-D558-4A51-9732-9596FDF42AD5}" srcOrd="7" destOrd="0" presId="urn:microsoft.com/office/officeart/2016/7/layout/RepeatingBendingProcessNew"/>
    <dgm:cxn modelId="{D2489C8D-4673-4038-B4DF-69734EBA2979}" type="presParOf" srcId="{E88988B3-D558-4A51-9732-9596FDF42AD5}" destId="{364AA5FD-01F1-4297-98AB-32ABF8207144}" srcOrd="0" destOrd="0" presId="urn:microsoft.com/office/officeart/2016/7/layout/RepeatingBendingProcessNew"/>
    <dgm:cxn modelId="{6F0D3414-A780-43DE-9509-80BDDA6E9E35}" type="presParOf" srcId="{A96CBD4C-8E8C-4DE5-A243-D3D5FA3E21D5}" destId="{B81DE9B0-1FFD-4ED6-9A55-ECA1E35EFA8D}" srcOrd="8" destOrd="0" presId="urn:microsoft.com/office/officeart/2016/7/layout/RepeatingBendingProcessNew"/>
    <dgm:cxn modelId="{DE5A72D5-D715-4B3D-82DD-EA9D5B3F5059}" type="presParOf" srcId="{A96CBD4C-8E8C-4DE5-A243-D3D5FA3E21D5}" destId="{BC6C2055-118D-41E4-8DAE-563B0CBCBB25}" srcOrd="9" destOrd="0" presId="urn:microsoft.com/office/officeart/2016/7/layout/RepeatingBendingProcessNew"/>
    <dgm:cxn modelId="{D98AFEF9-C395-4135-B95B-21C2509DC938}" type="presParOf" srcId="{BC6C2055-118D-41E4-8DAE-563B0CBCBB25}" destId="{675AD0E7-883F-4EB3-B669-CB36460AB137}" srcOrd="0" destOrd="0" presId="urn:microsoft.com/office/officeart/2016/7/layout/RepeatingBendingProcessNew"/>
    <dgm:cxn modelId="{87285A40-AE19-489D-9440-4555C8436CB8}" type="presParOf" srcId="{A96CBD4C-8E8C-4DE5-A243-D3D5FA3E21D5}" destId="{345DF02B-EA74-448A-A529-45DCE10B8951}" srcOrd="10" destOrd="0" presId="urn:microsoft.com/office/officeart/2016/7/layout/RepeatingBendingProcessNew"/>
    <dgm:cxn modelId="{1B418400-2EF0-41FC-B196-E849924C2163}" type="presParOf" srcId="{A96CBD4C-8E8C-4DE5-A243-D3D5FA3E21D5}" destId="{8CAA2D65-C833-48EC-B1F4-063957515EE4}" srcOrd="11" destOrd="0" presId="urn:microsoft.com/office/officeart/2016/7/layout/RepeatingBendingProcessNew"/>
    <dgm:cxn modelId="{F0CD425D-0632-4CB7-B236-58B2E7E5E63E}" type="presParOf" srcId="{8CAA2D65-C833-48EC-B1F4-063957515EE4}" destId="{42E92A99-CB07-4C68-B0A4-9E8EAEF26F21}" srcOrd="0" destOrd="0" presId="urn:microsoft.com/office/officeart/2016/7/layout/RepeatingBendingProcessNew"/>
    <dgm:cxn modelId="{534A7525-4131-4344-8403-2A7B521AB642}" type="presParOf" srcId="{A96CBD4C-8E8C-4DE5-A243-D3D5FA3E21D5}" destId="{5978C2F3-581E-4016-B8DD-5CD3DEEA9DB9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73EF25-6C2B-4B1A-9615-8272AF1E88C3}" type="doc">
      <dgm:prSet loTypeId="urn:microsoft.com/office/officeart/2005/8/layout/hierarchy1" loCatId="hierarchy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851839C-59FE-466F-8D24-53B76CB720B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Some schools ask parents to complete an additional ‘Supplementary Information form’ or ‘SIF’</a:t>
          </a:r>
        </a:p>
      </dgm:t>
    </dgm:pt>
    <dgm:pt modelId="{B1ED5701-0812-4D7A-8BC2-F0C1E7F35758}" type="parTrans" cxnId="{5AC010F3-296C-41ED-A94B-E0B8660B123D}">
      <dgm:prSet/>
      <dgm:spPr/>
      <dgm:t>
        <a:bodyPr/>
        <a:lstStyle/>
        <a:p>
          <a:endParaRPr lang="en-US"/>
        </a:p>
      </dgm:t>
    </dgm:pt>
    <dgm:pt modelId="{ED807112-5415-47D3-B59A-AAD47D0F6849}" type="sibTrans" cxnId="{5AC010F3-296C-41ED-A94B-E0B8660B123D}">
      <dgm:prSet/>
      <dgm:spPr/>
      <dgm:t>
        <a:bodyPr/>
        <a:lstStyle/>
        <a:p>
          <a:endParaRPr lang="en-US"/>
        </a:p>
      </dgm:t>
    </dgm:pt>
    <dgm:pt modelId="{85A0F1C5-CB18-4C2B-99F7-37478444E260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Some schools expect your child to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sit a banding test 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– if you apply to a school with a banding test, your child </a:t>
          </a:r>
          <a:r>
            <a:rPr lang="en-US" sz="1600" b="1" i="1" dirty="0">
              <a:latin typeface="Arial" panose="020B0604020202020204" pitchFamily="34" charset="0"/>
              <a:cs typeface="Arial" panose="020B0604020202020204" pitchFamily="34" charset="0"/>
            </a:rPr>
            <a:t>must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attend and sit the test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8198AF-2ED4-4210-B0F1-C84E2E521555}" type="parTrans" cxnId="{92C4B32F-2018-4505-A079-92EB62F4FBAC}">
      <dgm:prSet/>
      <dgm:spPr/>
      <dgm:t>
        <a:bodyPr/>
        <a:lstStyle/>
        <a:p>
          <a:endParaRPr lang="en-US"/>
        </a:p>
      </dgm:t>
    </dgm:pt>
    <dgm:pt modelId="{CCAEF0A2-A93E-442C-AD99-0ED796DD204F}" type="sibTrans" cxnId="{92C4B32F-2018-4505-A079-92EB62F4FBAC}">
      <dgm:prSet/>
      <dgm:spPr/>
      <dgm:t>
        <a:bodyPr/>
        <a:lstStyle/>
        <a:p>
          <a:endParaRPr lang="en-US"/>
        </a:p>
      </dgm:t>
    </dgm:pt>
    <dgm:pt modelId="{30FDAEA6-6667-48C5-B884-9934715E689A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If your child has 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aptitude in a subject </a:t>
          </a: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e.g. music / drama or sports, you may also consider applying to such schools that specialise in these subjects. Your child can take an aptitude test at schools that offer the specialism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72109D-AB5B-47B6-A255-FF0058AF6E6D}" type="parTrans" cxnId="{EDC4AC67-6A08-4172-A4A6-022F4622DB86}">
      <dgm:prSet/>
      <dgm:spPr/>
      <dgm:t>
        <a:bodyPr/>
        <a:lstStyle/>
        <a:p>
          <a:endParaRPr lang="en-US"/>
        </a:p>
      </dgm:t>
    </dgm:pt>
    <dgm:pt modelId="{4A58BDCB-419E-48AD-A416-E7F4B2748845}" type="sibTrans" cxnId="{EDC4AC67-6A08-4172-A4A6-022F4622DB86}">
      <dgm:prSet/>
      <dgm:spPr/>
      <dgm:t>
        <a:bodyPr/>
        <a:lstStyle/>
        <a:p>
          <a:endParaRPr lang="en-US"/>
        </a:p>
      </dgm:t>
    </dgm:pt>
    <dgm:pt modelId="{A0B9EE6C-6BA3-466D-80DE-5334B684A41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Information about banding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/aptitude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 tests and SIFs </a:t>
          </a:r>
          <a:r>
            <a:rPr lang="en-US" sz="1600" b="0" dirty="0">
              <a:latin typeface="Arial" panose="020B0604020202020204" pitchFamily="34" charset="0"/>
              <a:cs typeface="Arial" panose="020B0604020202020204" pitchFamily="34" charset="0"/>
            </a:rPr>
            <a:t>will be explained at school open evenings or can be found on individual school web sites and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in the ‘</a:t>
          </a:r>
          <a:r>
            <a:rPr lang="en-US" sz="1600" b="1" i="1" dirty="0">
              <a:latin typeface="Arial" panose="020B0604020202020204" pitchFamily="34" charset="0"/>
              <a:cs typeface="Arial" panose="020B0604020202020204" pitchFamily="34" charset="0"/>
            </a:rPr>
            <a:t>Moving on Up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’ information on the council web site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C0F4F0-3E10-4506-9819-5961DA24BB47}" type="parTrans" cxnId="{4444B04E-9AF7-420B-AE68-5623312F2095}">
      <dgm:prSet/>
      <dgm:spPr/>
      <dgm:t>
        <a:bodyPr/>
        <a:lstStyle/>
        <a:p>
          <a:endParaRPr lang="en-US"/>
        </a:p>
      </dgm:t>
    </dgm:pt>
    <dgm:pt modelId="{06B6E0EF-57B4-4D82-AD44-3578A983941C}" type="sibTrans" cxnId="{4444B04E-9AF7-420B-AE68-5623312F2095}">
      <dgm:prSet/>
      <dgm:spPr/>
      <dgm:t>
        <a:bodyPr/>
        <a:lstStyle/>
        <a:p>
          <a:endParaRPr lang="en-US"/>
        </a:p>
      </dgm:t>
    </dgm:pt>
    <dgm:pt modelId="{91717A4D-6856-4EFF-9749-F9E653A75C5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If you apply online, you will be notified if there is an additional form to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complete or if your child must sit a banding 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or aptitude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test</a:t>
          </a:r>
        </a:p>
      </dgm:t>
    </dgm:pt>
    <dgm:pt modelId="{E395D511-A22A-4C73-9E92-2581709DB998}" type="parTrans" cxnId="{7545A45D-18C0-4A2D-9867-6EB5988C048E}">
      <dgm:prSet/>
      <dgm:spPr/>
      <dgm:t>
        <a:bodyPr/>
        <a:lstStyle/>
        <a:p>
          <a:endParaRPr lang="en-US"/>
        </a:p>
      </dgm:t>
    </dgm:pt>
    <dgm:pt modelId="{CE2C98B1-A451-4145-8C72-DF9CF800E149}" type="sibTrans" cxnId="{7545A45D-18C0-4A2D-9867-6EB5988C048E}">
      <dgm:prSet/>
      <dgm:spPr/>
      <dgm:t>
        <a:bodyPr/>
        <a:lstStyle/>
        <a:p>
          <a:endParaRPr lang="en-US"/>
        </a:p>
      </dgm:t>
    </dgm:pt>
    <dgm:pt modelId="{C22B63C9-547A-494F-8217-CCD45153FCDE}" type="pres">
      <dgm:prSet presAssocID="{2173EF25-6C2B-4B1A-9615-8272AF1E88C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E3DBD2EB-BD4F-4B56-B0B3-BF1A6210137F}" type="pres">
      <dgm:prSet presAssocID="{A851839C-59FE-466F-8D24-53B76CB720BF}" presName="hierRoot1" presStyleCnt="0"/>
      <dgm:spPr/>
    </dgm:pt>
    <dgm:pt modelId="{21E34846-CA30-4BA5-BF01-081200FEC33B}" type="pres">
      <dgm:prSet presAssocID="{A851839C-59FE-466F-8D24-53B76CB720BF}" presName="composite" presStyleCnt="0"/>
      <dgm:spPr/>
    </dgm:pt>
    <dgm:pt modelId="{1C84C51C-2A43-41A1-9EEF-6526E43637E3}" type="pres">
      <dgm:prSet presAssocID="{A851839C-59FE-466F-8D24-53B76CB720BF}" presName="background" presStyleLbl="node0" presStyleIdx="0" presStyleCnt="3"/>
      <dgm:spPr/>
    </dgm:pt>
    <dgm:pt modelId="{CE4F6FD8-3B7A-4839-9C36-18B629AD835D}" type="pres">
      <dgm:prSet presAssocID="{A851839C-59FE-466F-8D24-53B76CB720BF}" presName="text" presStyleLbl="fgAcc0" presStyleIdx="0" presStyleCnt="3">
        <dgm:presLayoutVars>
          <dgm:chPref val="3"/>
        </dgm:presLayoutVars>
      </dgm:prSet>
      <dgm:spPr/>
    </dgm:pt>
    <dgm:pt modelId="{9B3B253D-9B5B-45ED-99D5-93D045D2C92D}" type="pres">
      <dgm:prSet presAssocID="{A851839C-59FE-466F-8D24-53B76CB720BF}" presName="hierChild2" presStyleCnt="0"/>
      <dgm:spPr/>
    </dgm:pt>
    <dgm:pt modelId="{5963F623-1980-4D44-8CD9-F650F148FF98}" type="pres">
      <dgm:prSet presAssocID="{85A0F1C5-CB18-4C2B-99F7-37478444E260}" presName="hierRoot1" presStyleCnt="0"/>
      <dgm:spPr/>
    </dgm:pt>
    <dgm:pt modelId="{013AC8FC-76A7-42E3-AB5F-333E3EEBC82A}" type="pres">
      <dgm:prSet presAssocID="{85A0F1C5-CB18-4C2B-99F7-37478444E260}" presName="composite" presStyleCnt="0"/>
      <dgm:spPr/>
    </dgm:pt>
    <dgm:pt modelId="{7C9BE9D7-FD84-4D82-BF08-38F0C8A71707}" type="pres">
      <dgm:prSet presAssocID="{85A0F1C5-CB18-4C2B-99F7-37478444E260}" presName="background" presStyleLbl="node0" presStyleIdx="1" presStyleCnt="3"/>
      <dgm:spPr/>
    </dgm:pt>
    <dgm:pt modelId="{0711C506-954B-46E8-8785-10D2D26AD514}" type="pres">
      <dgm:prSet presAssocID="{85A0F1C5-CB18-4C2B-99F7-37478444E260}" presName="text" presStyleLbl="fgAcc0" presStyleIdx="1" presStyleCnt="3">
        <dgm:presLayoutVars>
          <dgm:chPref val="3"/>
        </dgm:presLayoutVars>
      </dgm:prSet>
      <dgm:spPr/>
    </dgm:pt>
    <dgm:pt modelId="{4A50E5A3-F49A-4E40-BB36-7AF30393E3BA}" type="pres">
      <dgm:prSet presAssocID="{85A0F1C5-CB18-4C2B-99F7-37478444E260}" presName="hierChild2" presStyleCnt="0"/>
      <dgm:spPr/>
    </dgm:pt>
    <dgm:pt modelId="{9950902A-33ED-4525-8A0A-9FB973D74CBE}" type="pres">
      <dgm:prSet presAssocID="{30FDAEA6-6667-48C5-B884-9934715E689A}" presName="hierRoot1" presStyleCnt="0"/>
      <dgm:spPr/>
    </dgm:pt>
    <dgm:pt modelId="{380F4916-BC18-46EF-B75C-3FC05197ACE1}" type="pres">
      <dgm:prSet presAssocID="{30FDAEA6-6667-48C5-B884-9934715E689A}" presName="composite" presStyleCnt="0"/>
      <dgm:spPr/>
    </dgm:pt>
    <dgm:pt modelId="{204C91EB-CC52-47C0-9624-CE6651AC748B}" type="pres">
      <dgm:prSet presAssocID="{30FDAEA6-6667-48C5-B884-9934715E689A}" presName="background" presStyleLbl="node0" presStyleIdx="2" presStyleCnt="3"/>
      <dgm:spPr/>
    </dgm:pt>
    <dgm:pt modelId="{A565A496-F1C0-43C0-9824-F511F8B0AF7A}" type="pres">
      <dgm:prSet presAssocID="{30FDAEA6-6667-48C5-B884-9934715E689A}" presName="text" presStyleLbl="fgAcc0" presStyleIdx="2" presStyleCnt="3" custScaleX="109950" custScaleY="132359">
        <dgm:presLayoutVars>
          <dgm:chPref val="3"/>
        </dgm:presLayoutVars>
      </dgm:prSet>
      <dgm:spPr/>
    </dgm:pt>
    <dgm:pt modelId="{F8F6471C-4498-4E18-8F22-FF13CD2DE298}" type="pres">
      <dgm:prSet presAssocID="{30FDAEA6-6667-48C5-B884-9934715E689A}" presName="hierChild2" presStyleCnt="0"/>
      <dgm:spPr/>
    </dgm:pt>
    <dgm:pt modelId="{4FAE7E0A-27D6-406E-B49F-929A52870439}" type="pres">
      <dgm:prSet presAssocID="{67C0F4F0-3E10-4506-9819-5961DA24BB47}" presName="Name10" presStyleLbl="parChTrans1D2" presStyleIdx="0" presStyleCnt="2"/>
      <dgm:spPr/>
    </dgm:pt>
    <dgm:pt modelId="{756B69C9-F637-49C6-B45B-5DD235294FA5}" type="pres">
      <dgm:prSet presAssocID="{A0B9EE6C-6BA3-466D-80DE-5334B684A411}" presName="hierRoot2" presStyleCnt="0"/>
      <dgm:spPr/>
    </dgm:pt>
    <dgm:pt modelId="{85FDF624-CEEF-497B-AD4A-3C29B34937BF}" type="pres">
      <dgm:prSet presAssocID="{A0B9EE6C-6BA3-466D-80DE-5334B684A411}" presName="composite2" presStyleCnt="0"/>
      <dgm:spPr/>
    </dgm:pt>
    <dgm:pt modelId="{C8F328F4-893D-4979-811D-A632C4CB3140}" type="pres">
      <dgm:prSet presAssocID="{A0B9EE6C-6BA3-466D-80DE-5334B684A411}" presName="background2" presStyleLbl="node2" presStyleIdx="0" presStyleCnt="2"/>
      <dgm:spPr/>
    </dgm:pt>
    <dgm:pt modelId="{542C6069-90F7-419E-9F6A-9B360D97B20B}" type="pres">
      <dgm:prSet presAssocID="{A0B9EE6C-6BA3-466D-80DE-5334B684A411}" presName="text2" presStyleLbl="fgAcc2" presStyleIdx="0" presStyleCnt="2">
        <dgm:presLayoutVars>
          <dgm:chPref val="3"/>
        </dgm:presLayoutVars>
      </dgm:prSet>
      <dgm:spPr/>
    </dgm:pt>
    <dgm:pt modelId="{6693CDD5-92D9-4916-BA4C-084E4CC0C7CB}" type="pres">
      <dgm:prSet presAssocID="{A0B9EE6C-6BA3-466D-80DE-5334B684A411}" presName="hierChild3" presStyleCnt="0"/>
      <dgm:spPr/>
    </dgm:pt>
    <dgm:pt modelId="{EA563378-54BC-4A3E-B8A4-672272584B89}" type="pres">
      <dgm:prSet presAssocID="{E395D511-A22A-4C73-9E92-2581709DB998}" presName="Name10" presStyleLbl="parChTrans1D2" presStyleIdx="1" presStyleCnt="2"/>
      <dgm:spPr/>
    </dgm:pt>
    <dgm:pt modelId="{830847DC-5742-4A14-AF03-7A71E10A8070}" type="pres">
      <dgm:prSet presAssocID="{91717A4D-6856-4EFF-9749-F9E653A75C5B}" presName="hierRoot2" presStyleCnt="0"/>
      <dgm:spPr/>
    </dgm:pt>
    <dgm:pt modelId="{E33B837B-6EFB-4840-87B4-3CEFD960FA94}" type="pres">
      <dgm:prSet presAssocID="{91717A4D-6856-4EFF-9749-F9E653A75C5B}" presName="composite2" presStyleCnt="0"/>
      <dgm:spPr/>
    </dgm:pt>
    <dgm:pt modelId="{66F5824C-46F4-4095-82F8-21195821B08D}" type="pres">
      <dgm:prSet presAssocID="{91717A4D-6856-4EFF-9749-F9E653A75C5B}" presName="background2" presStyleLbl="node2" presStyleIdx="1" presStyleCnt="2"/>
      <dgm:spPr/>
    </dgm:pt>
    <dgm:pt modelId="{6F1757A0-D914-4584-BBA7-6FB57B60342C}" type="pres">
      <dgm:prSet presAssocID="{91717A4D-6856-4EFF-9749-F9E653A75C5B}" presName="text2" presStyleLbl="fgAcc2" presStyleIdx="1" presStyleCnt="2">
        <dgm:presLayoutVars>
          <dgm:chPref val="3"/>
        </dgm:presLayoutVars>
      </dgm:prSet>
      <dgm:spPr/>
    </dgm:pt>
    <dgm:pt modelId="{2A505622-93E2-44BE-A781-E0CE1F063CED}" type="pres">
      <dgm:prSet presAssocID="{91717A4D-6856-4EFF-9749-F9E653A75C5B}" presName="hierChild3" presStyleCnt="0"/>
      <dgm:spPr/>
    </dgm:pt>
  </dgm:ptLst>
  <dgm:cxnLst>
    <dgm:cxn modelId="{8D48AC1A-7188-409B-BC4A-68CFDB98C42B}" type="presOf" srcId="{E395D511-A22A-4C73-9E92-2581709DB998}" destId="{EA563378-54BC-4A3E-B8A4-672272584B89}" srcOrd="0" destOrd="0" presId="urn:microsoft.com/office/officeart/2005/8/layout/hierarchy1"/>
    <dgm:cxn modelId="{16A04320-C849-4A84-9429-F587162827D5}" type="presOf" srcId="{30FDAEA6-6667-48C5-B884-9934715E689A}" destId="{A565A496-F1C0-43C0-9824-F511F8B0AF7A}" srcOrd="0" destOrd="0" presId="urn:microsoft.com/office/officeart/2005/8/layout/hierarchy1"/>
    <dgm:cxn modelId="{92C4B32F-2018-4505-A079-92EB62F4FBAC}" srcId="{2173EF25-6C2B-4B1A-9615-8272AF1E88C3}" destId="{85A0F1C5-CB18-4C2B-99F7-37478444E260}" srcOrd="1" destOrd="0" parTransId="{698198AF-2ED4-4210-B0F1-C84E2E521555}" sibTransId="{CCAEF0A2-A93E-442C-AD99-0ED796DD204F}"/>
    <dgm:cxn modelId="{7545A45D-18C0-4A2D-9867-6EB5988C048E}" srcId="{30FDAEA6-6667-48C5-B884-9934715E689A}" destId="{91717A4D-6856-4EFF-9749-F9E653A75C5B}" srcOrd="1" destOrd="0" parTransId="{E395D511-A22A-4C73-9E92-2581709DB998}" sibTransId="{CE2C98B1-A451-4145-8C72-DF9CF800E149}"/>
    <dgm:cxn modelId="{EDC4AC67-6A08-4172-A4A6-022F4622DB86}" srcId="{2173EF25-6C2B-4B1A-9615-8272AF1E88C3}" destId="{30FDAEA6-6667-48C5-B884-9934715E689A}" srcOrd="2" destOrd="0" parTransId="{7D72109D-AB5B-47B6-A255-FF0058AF6E6D}" sibTransId="{4A58BDCB-419E-48AD-A416-E7F4B2748845}"/>
    <dgm:cxn modelId="{4444B04E-9AF7-420B-AE68-5623312F2095}" srcId="{30FDAEA6-6667-48C5-B884-9934715E689A}" destId="{A0B9EE6C-6BA3-466D-80DE-5334B684A411}" srcOrd="0" destOrd="0" parTransId="{67C0F4F0-3E10-4506-9819-5961DA24BB47}" sibTransId="{06B6E0EF-57B4-4D82-AD44-3578A983941C}"/>
    <dgm:cxn modelId="{C34AB78F-2DC0-47B2-93F6-9C3D5E048B9A}" type="presOf" srcId="{67C0F4F0-3E10-4506-9819-5961DA24BB47}" destId="{4FAE7E0A-27D6-406E-B49F-929A52870439}" srcOrd="0" destOrd="0" presId="urn:microsoft.com/office/officeart/2005/8/layout/hierarchy1"/>
    <dgm:cxn modelId="{9361D19D-6C83-49E1-9D17-0946C0D0F33E}" type="presOf" srcId="{A851839C-59FE-466F-8D24-53B76CB720BF}" destId="{CE4F6FD8-3B7A-4839-9C36-18B629AD835D}" srcOrd="0" destOrd="0" presId="urn:microsoft.com/office/officeart/2005/8/layout/hierarchy1"/>
    <dgm:cxn modelId="{1D1592A2-BD80-46E4-B74B-2D3C6274744A}" type="presOf" srcId="{91717A4D-6856-4EFF-9749-F9E653A75C5B}" destId="{6F1757A0-D914-4584-BBA7-6FB57B60342C}" srcOrd="0" destOrd="0" presId="urn:microsoft.com/office/officeart/2005/8/layout/hierarchy1"/>
    <dgm:cxn modelId="{EC5A39BB-123D-4FB2-8B51-0F7F5AF5B849}" type="presOf" srcId="{2173EF25-6C2B-4B1A-9615-8272AF1E88C3}" destId="{C22B63C9-547A-494F-8217-CCD45153FCDE}" srcOrd="0" destOrd="0" presId="urn:microsoft.com/office/officeart/2005/8/layout/hierarchy1"/>
    <dgm:cxn modelId="{BC6D43D1-D301-4103-AE66-027D910D72E9}" type="presOf" srcId="{A0B9EE6C-6BA3-466D-80DE-5334B684A411}" destId="{542C6069-90F7-419E-9F6A-9B360D97B20B}" srcOrd="0" destOrd="0" presId="urn:microsoft.com/office/officeart/2005/8/layout/hierarchy1"/>
    <dgm:cxn modelId="{24A86DD3-5DCD-4305-909D-4A98B1B8124E}" type="presOf" srcId="{85A0F1C5-CB18-4C2B-99F7-37478444E260}" destId="{0711C506-954B-46E8-8785-10D2D26AD514}" srcOrd="0" destOrd="0" presId="urn:microsoft.com/office/officeart/2005/8/layout/hierarchy1"/>
    <dgm:cxn modelId="{5AC010F3-296C-41ED-A94B-E0B8660B123D}" srcId="{2173EF25-6C2B-4B1A-9615-8272AF1E88C3}" destId="{A851839C-59FE-466F-8D24-53B76CB720BF}" srcOrd="0" destOrd="0" parTransId="{B1ED5701-0812-4D7A-8BC2-F0C1E7F35758}" sibTransId="{ED807112-5415-47D3-B59A-AAD47D0F6849}"/>
    <dgm:cxn modelId="{1AF05A64-F3B0-4068-9632-1D0848FBAB95}" type="presParOf" srcId="{C22B63C9-547A-494F-8217-CCD45153FCDE}" destId="{E3DBD2EB-BD4F-4B56-B0B3-BF1A6210137F}" srcOrd="0" destOrd="0" presId="urn:microsoft.com/office/officeart/2005/8/layout/hierarchy1"/>
    <dgm:cxn modelId="{D29EC6B9-C934-4A6D-9566-B98AD7018314}" type="presParOf" srcId="{E3DBD2EB-BD4F-4B56-B0B3-BF1A6210137F}" destId="{21E34846-CA30-4BA5-BF01-081200FEC33B}" srcOrd="0" destOrd="0" presId="urn:microsoft.com/office/officeart/2005/8/layout/hierarchy1"/>
    <dgm:cxn modelId="{E2DA4751-B1AE-455D-A96B-15B686C0A30D}" type="presParOf" srcId="{21E34846-CA30-4BA5-BF01-081200FEC33B}" destId="{1C84C51C-2A43-41A1-9EEF-6526E43637E3}" srcOrd="0" destOrd="0" presId="urn:microsoft.com/office/officeart/2005/8/layout/hierarchy1"/>
    <dgm:cxn modelId="{8946C1F2-2198-439C-9EE7-CDE9BDA08C64}" type="presParOf" srcId="{21E34846-CA30-4BA5-BF01-081200FEC33B}" destId="{CE4F6FD8-3B7A-4839-9C36-18B629AD835D}" srcOrd="1" destOrd="0" presId="urn:microsoft.com/office/officeart/2005/8/layout/hierarchy1"/>
    <dgm:cxn modelId="{B254CCC1-DB59-4F5C-A992-05F213218BB7}" type="presParOf" srcId="{E3DBD2EB-BD4F-4B56-B0B3-BF1A6210137F}" destId="{9B3B253D-9B5B-45ED-99D5-93D045D2C92D}" srcOrd="1" destOrd="0" presId="urn:microsoft.com/office/officeart/2005/8/layout/hierarchy1"/>
    <dgm:cxn modelId="{549C1C86-5735-4E96-87AE-A4B6434D423E}" type="presParOf" srcId="{C22B63C9-547A-494F-8217-CCD45153FCDE}" destId="{5963F623-1980-4D44-8CD9-F650F148FF98}" srcOrd="1" destOrd="0" presId="urn:microsoft.com/office/officeart/2005/8/layout/hierarchy1"/>
    <dgm:cxn modelId="{621BE95D-699D-4F63-B22A-EDE409A4B46D}" type="presParOf" srcId="{5963F623-1980-4D44-8CD9-F650F148FF98}" destId="{013AC8FC-76A7-42E3-AB5F-333E3EEBC82A}" srcOrd="0" destOrd="0" presId="urn:microsoft.com/office/officeart/2005/8/layout/hierarchy1"/>
    <dgm:cxn modelId="{42BD7438-26B0-499F-B5C6-0BDF4C18202D}" type="presParOf" srcId="{013AC8FC-76A7-42E3-AB5F-333E3EEBC82A}" destId="{7C9BE9D7-FD84-4D82-BF08-38F0C8A71707}" srcOrd="0" destOrd="0" presId="urn:microsoft.com/office/officeart/2005/8/layout/hierarchy1"/>
    <dgm:cxn modelId="{8305DC6D-16C2-490E-872A-225732F57ED2}" type="presParOf" srcId="{013AC8FC-76A7-42E3-AB5F-333E3EEBC82A}" destId="{0711C506-954B-46E8-8785-10D2D26AD514}" srcOrd="1" destOrd="0" presId="urn:microsoft.com/office/officeart/2005/8/layout/hierarchy1"/>
    <dgm:cxn modelId="{DD780307-7A68-41C9-9E2A-3F3A809EBCB7}" type="presParOf" srcId="{5963F623-1980-4D44-8CD9-F650F148FF98}" destId="{4A50E5A3-F49A-4E40-BB36-7AF30393E3BA}" srcOrd="1" destOrd="0" presId="urn:microsoft.com/office/officeart/2005/8/layout/hierarchy1"/>
    <dgm:cxn modelId="{1424034B-9EB7-4F44-8541-D887DD323D2B}" type="presParOf" srcId="{C22B63C9-547A-494F-8217-CCD45153FCDE}" destId="{9950902A-33ED-4525-8A0A-9FB973D74CBE}" srcOrd="2" destOrd="0" presId="urn:microsoft.com/office/officeart/2005/8/layout/hierarchy1"/>
    <dgm:cxn modelId="{B871F9C6-254F-4D3C-9086-DBA264CA9001}" type="presParOf" srcId="{9950902A-33ED-4525-8A0A-9FB973D74CBE}" destId="{380F4916-BC18-46EF-B75C-3FC05197ACE1}" srcOrd="0" destOrd="0" presId="urn:microsoft.com/office/officeart/2005/8/layout/hierarchy1"/>
    <dgm:cxn modelId="{7FEDAF3B-321D-4401-9308-134DAE014C47}" type="presParOf" srcId="{380F4916-BC18-46EF-B75C-3FC05197ACE1}" destId="{204C91EB-CC52-47C0-9624-CE6651AC748B}" srcOrd="0" destOrd="0" presId="urn:microsoft.com/office/officeart/2005/8/layout/hierarchy1"/>
    <dgm:cxn modelId="{91143A91-B773-4A80-8C82-999EC5659FF0}" type="presParOf" srcId="{380F4916-BC18-46EF-B75C-3FC05197ACE1}" destId="{A565A496-F1C0-43C0-9824-F511F8B0AF7A}" srcOrd="1" destOrd="0" presId="urn:microsoft.com/office/officeart/2005/8/layout/hierarchy1"/>
    <dgm:cxn modelId="{54A124D7-E7D4-45CB-B7BE-F80D439932D9}" type="presParOf" srcId="{9950902A-33ED-4525-8A0A-9FB973D74CBE}" destId="{F8F6471C-4498-4E18-8F22-FF13CD2DE298}" srcOrd="1" destOrd="0" presId="urn:microsoft.com/office/officeart/2005/8/layout/hierarchy1"/>
    <dgm:cxn modelId="{2D33E0A3-6436-40AC-B6AE-8A1E99F75A91}" type="presParOf" srcId="{F8F6471C-4498-4E18-8F22-FF13CD2DE298}" destId="{4FAE7E0A-27D6-406E-B49F-929A52870439}" srcOrd="0" destOrd="0" presId="urn:microsoft.com/office/officeart/2005/8/layout/hierarchy1"/>
    <dgm:cxn modelId="{3919D4C5-4DFB-4941-B6CE-FA4C5FAC55F1}" type="presParOf" srcId="{F8F6471C-4498-4E18-8F22-FF13CD2DE298}" destId="{756B69C9-F637-49C6-B45B-5DD235294FA5}" srcOrd="1" destOrd="0" presId="urn:microsoft.com/office/officeart/2005/8/layout/hierarchy1"/>
    <dgm:cxn modelId="{351A888E-778A-46DE-8CF0-D1BE3BE9B7E0}" type="presParOf" srcId="{756B69C9-F637-49C6-B45B-5DD235294FA5}" destId="{85FDF624-CEEF-497B-AD4A-3C29B34937BF}" srcOrd="0" destOrd="0" presId="urn:microsoft.com/office/officeart/2005/8/layout/hierarchy1"/>
    <dgm:cxn modelId="{CAC2226A-6B9F-4F86-93DE-C74F8828C53F}" type="presParOf" srcId="{85FDF624-CEEF-497B-AD4A-3C29B34937BF}" destId="{C8F328F4-893D-4979-811D-A632C4CB3140}" srcOrd="0" destOrd="0" presId="urn:microsoft.com/office/officeart/2005/8/layout/hierarchy1"/>
    <dgm:cxn modelId="{26E38411-1C4B-4724-B3DA-C4126CF63DEB}" type="presParOf" srcId="{85FDF624-CEEF-497B-AD4A-3C29B34937BF}" destId="{542C6069-90F7-419E-9F6A-9B360D97B20B}" srcOrd="1" destOrd="0" presId="urn:microsoft.com/office/officeart/2005/8/layout/hierarchy1"/>
    <dgm:cxn modelId="{5A251F46-3F80-42BB-81B2-8F553672E73B}" type="presParOf" srcId="{756B69C9-F637-49C6-B45B-5DD235294FA5}" destId="{6693CDD5-92D9-4916-BA4C-084E4CC0C7CB}" srcOrd="1" destOrd="0" presId="urn:microsoft.com/office/officeart/2005/8/layout/hierarchy1"/>
    <dgm:cxn modelId="{41C823A1-BCAA-42A2-8A37-6F293725265E}" type="presParOf" srcId="{F8F6471C-4498-4E18-8F22-FF13CD2DE298}" destId="{EA563378-54BC-4A3E-B8A4-672272584B89}" srcOrd="2" destOrd="0" presId="urn:microsoft.com/office/officeart/2005/8/layout/hierarchy1"/>
    <dgm:cxn modelId="{27886F92-8F04-4B09-8116-A867D796C719}" type="presParOf" srcId="{F8F6471C-4498-4E18-8F22-FF13CD2DE298}" destId="{830847DC-5742-4A14-AF03-7A71E10A8070}" srcOrd="3" destOrd="0" presId="urn:microsoft.com/office/officeart/2005/8/layout/hierarchy1"/>
    <dgm:cxn modelId="{3D4BA00D-9398-45F0-A4E4-4CB225D51EA1}" type="presParOf" srcId="{830847DC-5742-4A14-AF03-7A71E10A8070}" destId="{E33B837B-6EFB-4840-87B4-3CEFD960FA94}" srcOrd="0" destOrd="0" presId="urn:microsoft.com/office/officeart/2005/8/layout/hierarchy1"/>
    <dgm:cxn modelId="{1E87A330-CE61-4518-8E91-64245F02C511}" type="presParOf" srcId="{E33B837B-6EFB-4840-87B4-3CEFD960FA94}" destId="{66F5824C-46F4-4095-82F8-21195821B08D}" srcOrd="0" destOrd="0" presId="urn:microsoft.com/office/officeart/2005/8/layout/hierarchy1"/>
    <dgm:cxn modelId="{1658421C-D989-4146-9CBE-162CA01BF46D}" type="presParOf" srcId="{E33B837B-6EFB-4840-87B4-3CEFD960FA94}" destId="{6F1757A0-D914-4584-BBA7-6FB57B60342C}" srcOrd="1" destOrd="0" presId="urn:microsoft.com/office/officeart/2005/8/layout/hierarchy1"/>
    <dgm:cxn modelId="{856B2AD8-6C7D-4046-A00C-06C4239B4128}" type="presParOf" srcId="{830847DC-5742-4A14-AF03-7A71E10A8070}" destId="{2A505622-93E2-44BE-A781-E0CE1F063CE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3F7CC7-920F-499E-AA71-A71DC1499A9E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7CEEB44-26C5-496E-B81B-4F1742495951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Although you may want to check out any previous Ofsted reports about the school, remember these can be very out of date – how is the school doing now?</a:t>
          </a:r>
        </a:p>
        <a:p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Ask about Progress 8!</a:t>
          </a:r>
        </a:p>
      </dgm:t>
    </dgm:pt>
    <dgm:pt modelId="{AABC1E9E-8F1E-4E0E-85A0-411B3495D40B}" type="parTrans" cxnId="{8055E431-EF3B-44C1-A345-F59646BF2675}">
      <dgm:prSet/>
      <dgm:spPr/>
      <dgm:t>
        <a:bodyPr/>
        <a:lstStyle/>
        <a:p>
          <a:endParaRPr lang="en-US"/>
        </a:p>
      </dgm:t>
    </dgm:pt>
    <dgm:pt modelId="{39596C03-8840-458C-A2DE-93ED9330877E}" type="sibTrans" cxnId="{8055E431-EF3B-44C1-A345-F59646BF2675}">
      <dgm:prSet/>
      <dgm:spPr/>
      <dgm:t>
        <a:bodyPr/>
        <a:lstStyle/>
        <a:p>
          <a:endParaRPr lang="en-US"/>
        </a:p>
      </dgm:t>
    </dgm:pt>
    <dgm:pt modelId="{129F75C7-CA48-4A2B-98B4-88682F96701F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Education should never be solely concerned with GCSE results – are the children you meet when you visit, happy, confident and proud of their school?</a:t>
          </a:r>
        </a:p>
        <a:p>
          <a:endParaRPr lang="en-US" sz="1300" dirty="0"/>
        </a:p>
      </dgm:t>
    </dgm:pt>
    <dgm:pt modelId="{FF26B4DB-8430-44AD-AE23-BF7DA1EE1C37}" type="parTrans" cxnId="{4E74A326-A716-4908-8EA6-75109FE8FF70}">
      <dgm:prSet/>
      <dgm:spPr/>
      <dgm:t>
        <a:bodyPr/>
        <a:lstStyle/>
        <a:p>
          <a:endParaRPr lang="en-US"/>
        </a:p>
      </dgm:t>
    </dgm:pt>
    <dgm:pt modelId="{2DF4FC57-AB48-4783-BF2F-3D0EE8CA8FA2}" type="sibTrans" cxnId="{4E74A326-A716-4908-8EA6-75109FE8FF70}">
      <dgm:prSet/>
      <dgm:spPr/>
      <dgm:t>
        <a:bodyPr/>
        <a:lstStyle/>
        <a:p>
          <a:endParaRPr lang="en-US"/>
        </a:p>
      </dgm:t>
    </dgm:pt>
    <dgm:pt modelId="{3D125EE4-68C0-4D04-8B72-EE81522A84C2}">
      <dgm:prSet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Although modern facilities and buildings can be impressive, schools that are less well equipped can still be excellent and offer other important benefits</a:t>
          </a:r>
        </a:p>
      </dgm:t>
    </dgm:pt>
    <dgm:pt modelId="{A92DAEC7-FB31-40F8-9D82-3A0CA6822B27}" type="parTrans" cxnId="{EBF668D1-108C-4D62-B89D-8C2A06D0D036}">
      <dgm:prSet/>
      <dgm:spPr/>
      <dgm:t>
        <a:bodyPr/>
        <a:lstStyle/>
        <a:p>
          <a:endParaRPr lang="en-US"/>
        </a:p>
      </dgm:t>
    </dgm:pt>
    <dgm:pt modelId="{0154D6D7-B8D5-4605-BBF2-076AA1536A0D}" type="sibTrans" cxnId="{EBF668D1-108C-4D62-B89D-8C2A06D0D036}">
      <dgm:prSet/>
      <dgm:spPr/>
      <dgm:t>
        <a:bodyPr/>
        <a:lstStyle/>
        <a:p>
          <a:endParaRPr lang="en-US"/>
        </a:p>
      </dgm:t>
    </dgm:pt>
    <dgm:pt modelId="{5B445107-76D8-4371-8929-8B1263BA28F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…….</a:t>
          </a:r>
          <a:r>
            <a:rPr lang="en-US" sz="1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once you have made your choices, its time to apply!</a:t>
          </a:r>
        </a:p>
      </dgm:t>
    </dgm:pt>
    <dgm:pt modelId="{E0595684-A1AB-4EE5-8D8D-F42BBA831AC4}" type="parTrans" cxnId="{BD1AA1A2-5F90-49AC-AA7F-75983BB00294}">
      <dgm:prSet/>
      <dgm:spPr/>
      <dgm:t>
        <a:bodyPr/>
        <a:lstStyle/>
        <a:p>
          <a:endParaRPr lang="en-US"/>
        </a:p>
      </dgm:t>
    </dgm:pt>
    <dgm:pt modelId="{33B52CB4-DF13-4EBD-9354-0D45A0DA6F2D}" type="sibTrans" cxnId="{BD1AA1A2-5F90-49AC-AA7F-75983BB00294}">
      <dgm:prSet/>
      <dgm:spPr/>
      <dgm:t>
        <a:bodyPr/>
        <a:lstStyle/>
        <a:p>
          <a:endParaRPr lang="en-US"/>
        </a:p>
      </dgm:t>
    </dgm:pt>
    <dgm:pt modelId="{EFA940C7-FBAC-41BF-A516-49C7B2531D6F}" type="pres">
      <dgm:prSet presAssocID="{193F7CC7-920F-499E-AA71-A71DC1499A9E}" presName="Name0" presStyleCnt="0">
        <dgm:presLayoutVars>
          <dgm:dir/>
          <dgm:resizeHandles val="exact"/>
        </dgm:presLayoutVars>
      </dgm:prSet>
      <dgm:spPr/>
    </dgm:pt>
    <dgm:pt modelId="{6AFE65B9-DF62-4AB8-95C8-7D56799758D8}" type="pres">
      <dgm:prSet presAssocID="{A7CEEB44-26C5-496E-B81B-4F1742495951}" presName="node" presStyleLbl="node1" presStyleIdx="0" presStyleCnt="4" custScaleX="127574">
        <dgm:presLayoutVars>
          <dgm:bulletEnabled val="1"/>
        </dgm:presLayoutVars>
      </dgm:prSet>
      <dgm:spPr/>
    </dgm:pt>
    <dgm:pt modelId="{6986A234-042A-4166-A8A1-FA6C48454AF9}" type="pres">
      <dgm:prSet presAssocID="{39596C03-8840-458C-A2DE-93ED9330877E}" presName="sibTrans" presStyleLbl="sibTrans1D1" presStyleIdx="0" presStyleCnt="3"/>
      <dgm:spPr/>
    </dgm:pt>
    <dgm:pt modelId="{A78AB1DC-213F-4B72-BAA2-8CC3D886E64A}" type="pres">
      <dgm:prSet presAssocID="{39596C03-8840-458C-A2DE-93ED9330877E}" presName="connectorText" presStyleLbl="sibTrans1D1" presStyleIdx="0" presStyleCnt="3"/>
      <dgm:spPr/>
    </dgm:pt>
    <dgm:pt modelId="{8AF1132E-7333-4321-9CE6-2E5483891858}" type="pres">
      <dgm:prSet presAssocID="{129F75C7-CA48-4A2B-98B4-88682F96701F}" presName="node" presStyleLbl="node1" presStyleIdx="1" presStyleCnt="4" custScaleX="113892">
        <dgm:presLayoutVars>
          <dgm:bulletEnabled val="1"/>
        </dgm:presLayoutVars>
      </dgm:prSet>
      <dgm:spPr/>
    </dgm:pt>
    <dgm:pt modelId="{19C4F243-1A4F-4541-A4B6-E6D74716E163}" type="pres">
      <dgm:prSet presAssocID="{2DF4FC57-AB48-4783-BF2F-3D0EE8CA8FA2}" presName="sibTrans" presStyleLbl="sibTrans1D1" presStyleIdx="1" presStyleCnt="3"/>
      <dgm:spPr/>
    </dgm:pt>
    <dgm:pt modelId="{5C698E62-3732-473A-93BA-B15A9F2E1C55}" type="pres">
      <dgm:prSet presAssocID="{2DF4FC57-AB48-4783-BF2F-3D0EE8CA8FA2}" presName="connectorText" presStyleLbl="sibTrans1D1" presStyleIdx="1" presStyleCnt="3"/>
      <dgm:spPr/>
    </dgm:pt>
    <dgm:pt modelId="{4A593B72-56B3-47FD-BDEA-5922AC2C89A1}" type="pres">
      <dgm:prSet presAssocID="{3D125EE4-68C0-4D04-8B72-EE81522A84C2}" presName="node" presStyleLbl="node1" presStyleIdx="2" presStyleCnt="4">
        <dgm:presLayoutVars>
          <dgm:bulletEnabled val="1"/>
        </dgm:presLayoutVars>
      </dgm:prSet>
      <dgm:spPr/>
    </dgm:pt>
    <dgm:pt modelId="{8AE0C911-58D2-433C-9371-532BA3D7F306}" type="pres">
      <dgm:prSet presAssocID="{0154D6D7-B8D5-4605-BBF2-076AA1536A0D}" presName="sibTrans" presStyleLbl="sibTrans1D1" presStyleIdx="2" presStyleCnt="3"/>
      <dgm:spPr/>
    </dgm:pt>
    <dgm:pt modelId="{87B5A1D2-C0DA-40D3-9743-B1F215967C6D}" type="pres">
      <dgm:prSet presAssocID="{0154D6D7-B8D5-4605-BBF2-076AA1536A0D}" presName="connectorText" presStyleLbl="sibTrans1D1" presStyleIdx="2" presStyleCnt="3"/>
      <dgm:spPr/>
    </dgm:pt>
    <dgm:pt modelId="{FD3DD0E6-D6F3-4B8E-889E-324DE27D2708}" type="pres">
      <dgm:prSet presAssocID="{5B445107-76D8-4371-8929-8B1263BA28F3}" presName="node" presStyleLbl="node1" presStyleIdx="3" presStyleCnt="4" custScaleX="128319" custLinFactX="50091" custLinFactNeighborX="100000" custLinFactNeighborY="-23974">
        <dgm:presLayoutVars>
          <dgm:bulletEnabled val="1"/>
        </dgm:presLayoutVars>
      </dgm:prSet>
      <dgm:spPr/>
    </dgm:pt>
  </dgm:ptLst>
  <dgm:cxnLst>
    <dgm:cxn modelId="{5150CB12-D0E1-47A7-8B1D-58521C4597BB}" type="presOf" srcId="{39596C03-8840-458C-A2DE-93ED9330877E}" destId="{6986A234-042A-4166-A8A1-FA6C48454AF9}" srcOrd="0" destOrd="0" presId="urn:microsoft.com/office/officeart/2016/7/layout/RepeatingBendingProcessNew"/>
    <dgm:cxn modelId="{FA173921-7DCB-4A8A-9EAA-A714BE04FCD1}" type="presOf" srcId="{129F75C7-CA48-4A2B-98B4-88682F96701F}" destId="{8AF1132E-7333-4321-9CE6-2E5483891858}" srcOrd="0" destOrd="0" presId="urn:microsoft.com/office/officeart/2016/7/layout/RepeatingBendingProcessNew"/>
    <dgm:cxn modelId="{4E74A326-A716-4908-8EA6-75109FE8FF70}" srcId="{193F7CC7-920F-499E-AA71-A71DC1499A9E}" destId="{129F75C7-CA48-4A2B-98B4-88682F96701F}" srcOrd="1" destOrd="0" parTransId="{FF26B4DB-8430-44AD-AE23-BF7DA1EE1C37}" sibTransId="{2DF4FC57-AB48-4783-BF2F-3D0EE8CA8FA2}"/>
    <dgm:cxn modelId="{4EBB442A-79EA-47DD-B11B-F6C4AA140849}" type="presOf" srcId="{5B445107-76D8-4371-8929-8B1263BA28F3}" destId="{FD3DD0E6-D6F3-4B8E-889E-324DE27D2708}" srcOrd="0" destOrd="0" presId="urn:microsoft.com/office/officeart/2016/7/layout/RepeatingBendingProcessNew"/>
    <dgm:cxn modelId="{8055E431-EF3B-44C1-A345-F59646BF2675}" srcId="{193F7CC7-920F-499E-AA71-A71DC1499A9E}" destId="{A7CEEB44-26C5-496E-B81B-4F1742495951}" srcOrd="0" destOrd="0" parTransId="{AABC1E9E-8F1E-4E0E-85A0-411B3495D40B}" sibTransId="{39596C03-8840-458C-A2DE-93ED9330877E}"/>
    <dgm:cxn modelId="{20798464-96D5-4ACC-9ABA-BF4CB36D91B5}" type="presOf" srcId="{193F7CC7-920F-499E-AA71-A71DC1499A9E}" destId="{EFA940C7-FBAC-41BF-A516-49C7B2531D6F}" srcOrd="0" destOrd="0" presId="urn:microsoft.com/office/officeart/2016/7/layout/RepeatingBendingProcessNew"/>
    <dgm:cxn modelId="{4A61DD4D-10FB-41A7-B47E-21086E32BAA7}" type="presOf" srcId="{0154D6D7-B8D5-4605-BBF2-076AA1536A0D}" destId="{8AE0C911-58D2-433C-9371-532BA3D7F306}" srcOrd="0" destOrd="0" presId="urn:microsoft.com/office/officeart/2016/7/layout/RepeatingBendingProcessNew"/>
    <dgm:cxn modelId="{0D853D51-B3EE-46D8-A215-5F98A1BB9B29}" type="presOf" srcId="{39596C03-8840-458C-A2DE-93ED9330877E}" destId="{A78AB1DC-213F-4B72-BAA2-8CC3D886E64A}" srcOrd="1" destOrd="0" presId="urn:microsoft.com/office/officeart/2016/7/layout/RepeatingBendingProcessNew"/>
    <dgm:cxn modelId="{E8AAEF52-75A7-4B00-8AB4-D2EA25B20782}" type="presOf" srcId="{2DF4FC57-AB48-4783-BF2F-3D0EE8CA8FA2}" destId="{19C4F243-1A4F-4541-A4B6-E6D74716E163}" srcOrd="0" destOrd="0" presId="urn:microsoft.com/office/officeart/2016/7/layout/RepeatingBendingProcessNew"/>
    <dgm:cxn modelId="{2F826359-0AF9-4794-932C-930067723CAA}" type="presOf" srcId="{2DF4FC57-AB48-4783-BF2F-3D0EE8CA8FA2}" destId="{5C698E62-3732-473A-93BA-B15A9F2E1C55}" srcOrd="1" destOrd="0" presId="urn:microsoft.com/office/officeart/2016/7/layout/RepeatingBendingProcessNew"/>
    <dgm:cxn modelId="{BD1AA1A2-5F90-49AC-AA7F-75983BB00294}" srcId="{193F7CC7-920F-499E-AA71-A71DC1499A9E}" destId="{5B445107-76D8-4371-8929-8B1263BA28F3}" srcOrd="3" destOrd="0" parTransId="{E0595684-A1AB-4EE5-8D8D-F42BBA831AC4}" sibTransId="{33B52CB4-DF13-4EBD-9354-0D45A0DA6F2D}"/>
    <dgm:cxn modelId="{EBF668D1-108C-4D62-B89D-8C2A06D0D036}" srcId="{193F7CC7-920F-499E-AA71-A71DC1499A9E}" destId="{3D125EE4-68C0-4D04-8B72-EE81522A84C2}" srcOrd="2" destOrd="0" parTransId="{A92DAEC7-FB31-40F8-9D82-3A0CA6822B27}" sibTransId="{0154D6D7-B8D5-4605-BBF2-076AA1536A0D}"/>
    <dgm:cxn modelId="{D39566D8-8E2C-4FD4-A02E-A7375955C9B7}" type="presOf" srcId="{3D125EE4-68C0-4D04-8B72-EE81522A84C2}" destId="{4A593B72-56B3-47FD-BDEA-5922AC2C89A1}" srcOrd="0" destOrd="0" presId="urn:microsoft.com/office/officeart/2016/7/layout/RepeatingBendingProcessNew"/>
    <dgm:cxn modelId="{5EF494F6-C549-4F3E-B103-A26D826111FE}" type="presOf" srcId="{0154D6D7-B8D5-4605-BBF2-076AA1536A0D}" destId="{87B5A1D2-C0DA-40D3-9743-B1F215967C6D}" srcOrd="1" destOrd="0" presId="urn:microsoft.com/office/officeart/2016/7/layout/RepeatingBendingProcessNew"/>
    <dgm:cxn modelId="{1399E8F8-78B8-477D-B441-5C0E7EF57E42}" type="presOf" srcId="{A7CEEB44-26C5-496E-B81B-4F1742495951}" destId="{6AFE65B9-DF62-4AB8-95C8-7D56799758D8}" srcOrd="0" destOrd="0" presId="urn:microsoft.com/office/officeart/2016/7/layout/RepeatingBendingProcessNew"/>
    <dgm:cxn modelId="{1CF7AF23-5FD4-4759-A49A-723A3FC7149D}" type="presParOf" srcId="{EFA940C7-FBAC-41BF-A516-49C7B2531D6F}" destId="{6AFE65B9-DF62-4AB8-95C8-7D56799758D8}" srcOrd="0" destOrd="0" presId="urn:microsoft.com/office/officeart/2016/7/layout/RepeatingBendingProcessNew"/>
    <dgm:cxn modelId="{BDB5BC7B-D86B-4010-B4E5-B91E12210CB1}" type="presParOf" srcId="{EFA940C7-FBAC-41BF-A516-49C7B2531D6F}" destId="{6986A234-042A-4166-A8A1-FA6C48454AF9}" srcOrd="1" destOrd="0" presId="urn:microsoft.com/office/officeart/2016/7/layout/RepeatingBendingProcessNew"/>
    <dgm:cxn modelId="{0FB865B3-C5DA-4E12-AAE9-8A466A732A55}" type="presParOf" srcId="{6986A234-042A-4166-A8A1-FA6C48454AF9}" destId="{A78AB1DC-213F-4B72-BAA2-8CC3D886E64A}" srcOrd="0" destOrd="0" presId="urn:microsoft.com/office/officeart/2016/7/layout/RepeatingBendingProcessNew"/>
    <dgm:cxn modelId="{E98278F1-81B9-4884-A2C3-CBCA5E95B006}" type="presParOf" srcId="{EFA940C7-FBAC-41BF-A516-49C7B2531D6F}" destId="{8AF1132E-7333-4321-9CE6-2E5483891858}" srcOrd="2" destOrd="0" presId="urn:microsoft.com/office/officeart/2016/7/layout/RepeatingBendingProcessNew"/>
    <dgm:cxn modelId="{CFEF1D55-9E37-4955-A11E-E932F70FC9A3}" type="presParOf" srcId="{EFA940C7-FBAC-41BF-A516-49C7B2531D6F}" destId="{19C4F243-1A4F-4541-A4B6-E6D74716E163}" srcOrd="3" destOrd="0" presId="urn:microsoft.com/office/officeart/2016/7/layout/RepeatingBendingProcessNew"/>
    <dgm:cxn modelId="{8CD11C98-4443-45D0-84D6-D479C43956FF}" type="presParOf" srcId="{19C4F243-1A4F-4541-A4B6-E6D74716E163}" destId="{5C698E62-3732-473A-93BA-B15A9F2E1C55}" srcOrd="0" destOrd="0" presId="urn:microsoft.com/office/officeart/2016/7/layout/RepeatingBendingProcessNew"/>
    <dgm:cxn modelId="{E501A50B-2B77-48E2-B5A6-3D816C02C688}" type="presParOf" srcId="{EFA940C7-FBAC-41BF-A516-49C7B2531D6F}" destId="{4A593B72-56B3-47FD-BDEA-5922AC2C89A1}" srcOrd="4" destOrd="0" presId="urn:microsoft.com/office/officeart/2016/7/layout/RepeatingBendingProcessNew"/>
    <dgm:cxn modelId="{1CB7EF84-69B5-4783-A6B6-879F9553A37B}" type="presParOf" srcId="{EFA940C7-FBAC-41BF-A516-49C7B2531D6F}" destId="{8AE0C911-58D2-433C-9371-532BA3D7F306}" srcOrd="5" destOrd="0" presId="urn:microsoft.com/office/officeart/2016/7/layout/RepeatingBendingProcessNew"/>
    <dgm:cxn modelId="{706AC341-BEF0-4B65-8745-8369D84F1933}" type="presParOf" srcId="{8AE0C911-58D2-433C-9371-532BA3D7F306}" destId="{87B5A1D2-C0DA-40D3-9743-B1F215967C6D}" srcOrd="0" destOrd="0" presId="urn:microsoft.com/office/officeart/2016/7/layout/RepeatingBendingProcessNew"/>
    <dgm:cxn modelId="{0B99B873-A386-4DD3-BC69-356D688BF51A}" type="presParOf" srcId="{EFA940C7-FBAC-41BF-A516-49C7B2531D6F}" destId="{FD3DD0E6-D6F3-4B8E-889E-324DE27D2708}" srcOrd="6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148B50C-A426-4852-B01E-19595A9B8876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3453020E-4361-49E1-A565-354DE3362B8A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You can 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submit your secondary school application 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any time 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after September 1</a:t>
          </a:r>
          <a:r>
            <a:rPr lang="en-US" sz="1800" b="1" baseline="30000" dirty="0">
              <a:latin typeface="Arial" panose="020B0604020202020204" pitchFamily="34" charset="0"/>
              <a:cs typeface="Arial" panose="020B0604020202020204" pitchFamily="34" charset="0"/>
            </a:rPr>
            <a:t>st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-”</a:t>
          </a:r>
          <a:r>
            <a:rPr lang="en-US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rPr>
            <a:t>Moving on Up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” brochure will be available, online to help with your choices but do visit schools as well</a:t>
          </a:r>
        </a:p>
      </dgm:t>
    </dgm:pt>
    <dgm:pt modelId="{8A850898-5218-454C-A489-C7CDA6438A30}" type="parTrans" cxnId="{57A6EFF2-9006-4747-B5D0-53DC5BC1F838}">
      <dgm:prSet/>
      <dgm:spPr/>
      <dgm:t>
        <a:bodyPr/>
        <a:lstStyle/>
        <a:p>
          <a:endParaRPr lang="en-US"/>
        </a:p>
      </dgm:t>
    </dgm:pt>
    <dgm:pt modelId="{7EBB0830-D6F5-49F5-B761-BAD7B2B23E9C}" type="sibTrans" cxnId="{57A6EFF2-9006-4747-B5D0-53DC5BC1F838}">
      <dgm:prSet/>
      <dgm:spPr/>
      <dgm:t>
        <a:bodyPr/>
        <a:lstStyle/>
        <a:p>
          <a:endParaRPr lang="en-US"/>
        </a:p>
      </dgm:t>
    </dgm:pt>
    <dgm:pt modelId="{0059E315-23AB-4C9B-A697-510C4F875E5E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“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Hints and Tips” 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will have open days /evenings dates and times of schools</a:t>
          </a:r>
        </a:p>
      </dgm:t>
    </dgm:pt>
    <dgm:pt modelId="{6CFC2F82-1EF8-4EA9-A8E0-F71A8620C052}" type="parTrans" cxnId="{99010260-698F-412F-AF55-68F5C44AEF05}">
      <dgm:prSet/>
      <dgm:spPr/>
      <dgm:t>
        <a:bodyPr/>
        <a:lstStyle/>
        <a:p>
          <a:endParaRPr lang="en-US"/>
        </a:p>
      </dgm:t>
    </dgm:pt>
    <dgm:pt modelId="{DA5ED3CD-F5C1-4B81-9847-0AC3AE7F036B}" type="sibTrans" cxnId="{99010260-698F-412F-AF55-68F5C44AEF05}">
      <dgm:prSet/>
      <dgm:spPr/>
      <dgm:t>
        <a:bodyPr/>
        <a:lstStyle/>
        <a:p>
          <a:endParaRPr lang="en-US"/>
        </a:p>
      </dgm:t>
    </dgm:pt>
    <dgm:pt modelId="{D3C70523-8FA3-483A-B5A2-F3E218C6308A}">
      <dgm:prSet/>
      <dgm:spPr/>
      <dgm:t>
        <a:bodyPr/>
        <a:lstStyle/>
        <a:p>
          <a:r>
            <a:rPr lang="en-US" dirty="0"/>
            <a:t>It is easy to apply online,</a:t>
          </a:r>
        </a:p>
      </dgm:t>
    </dgm:pt>
    <dgm:pt modelId="{26AA9C6F-FE97-4EBC-ABC2-A10F0990A5E7}" type="parTrans" cxnId="{A6765CFF-99F2-4EB9-8C66-DF38AEE39DCD}">
      <dgm:prSet/>
      <dgm:spPr/>
      <dgm:t>
        <a:bodyPr/>
        <a:lstStyle/>
        <a:p>
          <a:endParaRPr lang="en-US"/>
        </a:p>
      </dgm:t>
    </dgm:pt>
    <dgm:pt modelId="{F9327166-78E1-4730-8C40-D3A35F76F4F3}" type="sibTrans" cxnId="{A6765CFF-99F2-4EB9-8C66-DF38AEE39DCD}">
      <dgm:prSet/>
      <dgm:spPr/>
      <dgm:t>
        <a:bodyPr/>
        <a:lstStyle/>
        <a:p>
          <a:endParaRPr lang="en-US"/>
        </a:p>
      </dgm:t>
    </dgm:pt>
    <dgm:pt modelId="{57A77EE9-A16A-45D2-ABC5-8EF241A22BE6}">
      <dgm:prSet custT="1"/>
      <dgm:spPr/>
      <dgm:t>
        <a:bodyPr/>
        <a:lstStyle/>
        <a:p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check that your home address is in Hammersmith and Fulham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	and apply </a:t>
          </a:r>
          <a:r>
            <a:rPr lang="en-GB" sz="1800" u="sng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"/>
            </a:rPr>
            <a:t>school.admissions@lbhf.gov.uk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 or you can go direct to </a:t>
          </a:r>
          <a:r>
            <a:rPr lang="en-US" sz="1800" b="1" u="sng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/>
            </a:rPr>
            <a:t>www.eadmissions.</a:t>
          </a:r>
        </a:p>
        <a:p>
          <a:r>
            <a:rPr lang="en-US" sz="1800" b="1" u="sng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2"/>
            </a:rPr>
            <a:t>org.uk</a:t>
          </a:r>
          <a:endParaRPr lang="en-US" sz="1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D6976C-A78F-4B31-B6F3-874EDBDA2C41}" type="parTrans" cxnId="{5CCB8151-DCE3-47FC-AB40-5B0DD3E9338C}">
      <dgm:prSet/>
      <dgm:spPr/>
      <dgm:t>
        <a:bodyPr/>
        <a:lstStyle/>
        <a:p>
          <a:endParaRPr lang="en-US"/>
        </a:p>
      </dgm:t>
    </dgm:pt>
    <dgm:pt modelId="{B561ADA6-FF6F-4351-82EA-4D9411E4A64C}" type="sibTrans" cxnId="{5CCB8151-DCE3-47FC-AB40-5B0DD3E9338C}">
      <dgm:prSet/>
      <dgm:spPr/>
      <dgm:t>
        <a:bodyPr/>
        <a:lstStyle/>
        <a:p>
          <a:endParaRPr lang="en-US"/>
        </a:p>
      </dgm:t>
    </dgm:pt>
    <dgm:pt modelId="{9B22D336-AB97-4493-9302-B9C4452A09F0}">
      <dgm:prSet custT="1"/>
      <dgm:spPr/>
      <dgm:t>
        <a:bodyPr/>
        <a:lstStyle/>
        <a:p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Register to create an account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, follow the instructions and </a:t>
          </a:r>
          <a:r>
            <a:rPr lang="en-US" sz="1800" b="1" dirty="0">
              <a:latin typeface="Arial" panose="020B0604020202020204" pitchFamily="34" charset="0"/>
              <a:cs typeface="Arial" panose="020B0604020202020204" pitchFamily="34" charset="0"/>
            </a:rPr>
            <a:t>complete the online application form –</a:t>
          </a:r>
          <a:r>
            <a:rPr lang="en-US" sz="1800" dirty="0">
              <a:latin typeface="Arial" panose="020B0604020202020204" pitchFamily="34" charset="0"/>
              <a:cs typeface="Arial" panose="020B0604020202020204" pitchFamily="34" charset="0"/>
            </a:rPr>
            <a:t> your current school can help if you experience difficulties</a:t>
          </a:r>
        </a:p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3"/>
            </a:rPr>
            <a:t>https://www.lbhf.gov.uk/sites/default/files/section_attachments/2021_eadmission_application_guidance.pdf</a:t>
          </a:r>
          <a:endParaRPr lang="en-GB" sz="1800" dirty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n-US" sz="1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76F104-063E-41DC-B86C-D14BB49BD36A}" type="parTrans" cxnId="{F7EC24FD-F5E2-449D-8657-4CC1A032C5E0}">
      <dgm:prSet/>
      <dgm:spPr/>
      <dgm:t>
        <a:bodyPr/>
        <a:lstStyle/>
        <a:p>
          <a:endParaRPr lang="en-US"/>
        </a:p>
      </dgm:t>
    </dgm:pt>
    <dgm:pt modelId="{6F47DA01-DF6F-4D52-822B-BA09F1C343CB}" type="sibTrans" cxnId="{F7EC24FD-F5E2-449D-8657-4CC1A032C5E0}">
      <dgm:prSet/>
      <dgm:spPr/>
      <dgm:t>
        <a:bodyPr/>
        <a:lstStyle/>
        <a:p>
          <a:endParaRPr lang="en-US"/>
        </a:p>
      </dgm:t>
    </dgm:pt>
    <dgm:pt modelId="{259DDE61-ED3A-49C4-B0D1-6B559A342DFF}" type="pres">
      <dgm:prSet presAssocID="{4148B50C-A426-4852-B01E-19595A9B8876}" presName="root" presStyleCnt="0">
        <dgm:presLayoutVars>
          <dgm:dir/>
          <dgm:resizeHandles val="exact"/>
        </dgm:presLayoutVars>
      </dgm:prSet>
      <dgm:spPr/>
    </dgm:pt>
    <dgm:pt modelId="{81B6BA60-4F99-469C-A9A3-5A7FC77E3C74}" type="pres">
      <dgm:prSet presAssocID="{3453020E-4361-49E1-A565-354DE3362B8A}" presName="compNode" presStyleCnt="0"/>
      <dgm:spPr/>
    </dgm:pt>
    <dgm:pt modelId="{527DCBD8-6749-4941-82C0-8C979235E411}" type="pres">
      <dgm:prSet presAssocID="{3453020E-4361-49E1-A565-354DE3362B8A}" presName="iconRect" presStyleLbl="node1" presStyleIdx="0" presStyleCnt="5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ploma Roll"/>
        </a:ext>
      </dgm:extLst>
    </dgm:pt>
    <dgm:pt modelId="{D17CB743-DCDB-4C57-B110-6A74D9AB365E}" type="pres">
      <dgm:prSet presAssocID="{3453020E-4361-49E1-A565-354DE3362B8A}" presName="spaceRect" presStyleCnt="0"/>
      <dgm:spPr/>
    </dgm:pt>
    <dgm:pt modelId="{7345AAB6-787F-4848-9764-313723ABF72B}" type="pres">
      <dgm:prSet presAssocID="{3453020E-4361-49E1-A565-354DE3362B8A}" presName="textRect" presStyleLbl="revTx" presStyleIdx="0" presStyleCnt="5" custScaleX="100000" custScaleY="175306">
        <dgm:presLayoutVars>
          <dgm:chMax val="1"/>
          <dgm:chPref val="1"/>
        </dgm:presLayoutVars>
      </dgm:prSet>
      <dgm:spPr/>
    </dgm:pt>
    <dgm:pt modelId="{AB866A18-BFC5-4F89-84C4-CB399013C574}" type="pres">
      <dgm:prSet presAssocID="{7EBB0830-D6F5-49F5-B761-BAD7B2B23E9C}" presName="sibTrans" presStyleCnt="0"/>
      <dgm:spPr/>
    </dgm:pt>
    <dgm:pt modelId="{F2B19A4E-B5CE-4E4A-8301-D5BD15E6D726}" type="pres">
      <dgm:prSet presAssocID="{0059E315-23AB-4C9B-A697-510C4F875E5E}" presName="compNode" presStyleCnt="0"/>
      <dgm:spPr/>
    </dgm:pt>
    <dgm:pt modelId="{1A37F2B7-2143-46A0-9751-F4C7FCEC9B8B}" type="pres">
      <dgm:prSet presAssocID="{0059E315-23AB-4C9B-A697-510C4F875E5E}" presName="iconRect" presStyleLbl="node1" presStyleIdx="1" presStyleCnt="5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thly calendar"/>
        </a:ext>
      </dgm:extLst>
    </dgm:pt>
    <dgm:pt modelId="{160A59C2-586E-4E7F-BB92-BEC4AAC16CCE}" type="pres">
      <dgm:prSet presAssocID="{0059E315-23AB-4C9B-A697-510C4F875E5E}" presName="spaceRect" presStyleCnt="0"/>
      <dgm:spPr/>
    </dgm:pt>
    <dgm:pt modelId="{38C10A94-4A76-4C81-BE3E-25DE3CF46284}" type="pres">
      <dgm:prSet presAssocID="{0059E315-23AB-4C9B-A697-510C4F875E5E}" presName="textRect" presStyleLbl="revTx" presStyleIdx="1" presStyleCnt="5" custScaleX="118313" custScaleY="119685">
        <dgm:presLayoutVars>
          <dgm:chMax val="1"/>
          <dgm:chPref val="1"/>
        </dgm:presLayoutVars>
      </dgm:prSet>
      <dgm:spPr/>
    </dgm:pt>
    <dgm:pt modelId="{D48834A6-96F4-496E-8B61-D05DB1557519}" type="pres">
      <dgm:prSet presAssocID="{DA5ED3CD-F5C1-4B81-9847-0AC3AE7F036B}" presName="sibTrans" presStyleCnt="0"/>
      <dgm:spPr/>
    </dgm:pt>
    <dgm:pt modelId="{3A425E8D-C1B8-4694-B1FC-5A0749344BD0}" type="pres">
      <dgm:prSet presAssocID="{D3C70523-8FA3-483A-B5A2-F3E218C6308A}" presName="compNode" presStyleCnt="0"/>
      <dgm:spPr/>
    </dgm:pt>
    <dgm:pt modelId="{BC588BC2-01E9-4DD6-887E-8445DADF4EA6}" type="pres">
      <dgm:prSet presAssocID="{D3C70523-8FA3-483A-B5A2-F3E218C6308A}" presName="iconRect" presStyleLbl="node1" presStyleIdx="2" presStyleCnt="5"/>
      <dgm:spPr>
        <a:blipFill>
          <a:blip xmlns:r="http://schemas.openxmlformats.org/officeDocument/2006/relationships"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aptop"/>
        </a:ext>
      </dgm:extLst>
    </dgm:pt>
    <dgm:pt modelId="{B78C35A4-B405-47AA-9B9C-00F8BA6114D4}" type="pres">
      <dgm:prSet presAssocID="{D3C70523-8FA3-483A-B5A2-F3E218C6308A}" presName="spaceRect" presStyleCnt="0"/>
      <dgm:spPr/>
    </dgm:pt>
    <dgm:pt modelId="{0809C106-58E9-45ED-90A9-CF31593351E4}" type="pres">
      <dgm:prSet presAssocID="{D3C70523-8FA3-483A-B5A2-F3E218C6308A}" presName="textRect" presStyleLbl="revTx" presStyleIdx="2" presStyleCnt="5" custScaleX="107874" custScaleY="128243">
        <dgm:presLayoutVars>
          <dgm:chMax val="1"/>
          <dgm:chPref val="1"/>
        </dgm:presLayoutVars>
      </dgm:prSet>
      <dgm:spPr/>
    </dgm:pt>
    <dgm:pt modelId="{D7C22410-5356-439D-A32D-80AABD1B4319}" type="pres">
      <dgm:prSet presAssocID="{F9327166-78E1-4730-8C40-D3A35F76F4F3}" presName="sibTrans" presStyleCnt="0"/>
      <dgm:spPr/>
    </dgm:pt>
    <dgm:pt modelId="{E775745A-0F03-443B-9100-A97F2A4CFC18}" type="pres">
      <dgm:prSet presAssocID="{57A77EE9-A16A-45D2-ABC5-8EF241A22BE6}" presName="compNode" presStyleCnt="0"/>
      <dgm:spPr/>
    </dgm:pt>
    <dgm:pt modelId="{EAEC5A5E-9828-4CDF-B58B-F385C156DFD5}" type="pres">
      <dgm:prSet presAssocID="{57A77EE9-A16A-45D2-ABC5-8EF241A22BE6}" presName="iconRect" presStyleLbl="node1" presStyleIdx="3" presStyleCnt="5"/>
      <dgm:spPr>
        <a:blipFill>
          <a:blip xmlns:r="http://schemas.openxmlformats.org/officeDocument/2006/relationships"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rker"/>
        </a:ext>
      </dgm:extLst>
    </dgm:pt>
    <dgm:pt modelId="{B5FE34DE-F86D-4355-B729-9AB1720A6593}" type="pres">
      <dgm:prSet presAssocID="{57A77EE9-A16A-45D2-ABC5-8EF241A22BE6}" presName="spaceRect" presStyleCnt="0"/>
      <dgm:spPr/>
    </dgm:pt>
    <dgm:pt modelId="{5FFE82FE-AF92-4997-9598-7D23E615FDCC}" type="pres">
      <dgm:prSet presAssocID="{57A77EE9-A16A-45D2-ABC5-8EF241A22BE6}" presName="textRect" presStyleLbl="revTx" presStyleIdx="3" presStyleCnt="5" custScaleX="132229" custScaleY="126937">
        <dgm:presLayoutVars>
          <dgm:chMax val="1"/>
          <dgm:chPref val="1"/>
        </dgm:presLayoutVars>
      </dgm:prSet>
      <dgm:spPr/>
    </dgm:pt>
    <dgm:pt modelId="{4ED0BA62-F696-4CBB-99D1-64551C096E61}" type="pres">
      <dgm:prSet presAssocID="{B561ADA6-FF6F-4351-82EA-4D9411E4A64C}" presName="sibTrans" presStyleCnt="0"/>
      <dgm:spPr/>
    </dgm:pt>
    <dgm:pt modelId="{2398D0F7-984F-4F14-881F-A1AFAAE3A159}" type="pres">
      <dgm:prSet presAssocID="{9B22D336-AB97-4493-9302-B9C4452A09F0}" presName="compNode" presStyleCnt="0"/>
      <dgm:spPr/>
    </dgm:pt>
    <dgm:pt modelId="{7A893988-E6F7-44B9-BD13-3526D63A68FA}" type="pres">
      <dgm:prSet presAssocID="{9B22D336-AB97-4493-9302-B9C4452A09F0}" presName="iconRect" presStyleLbl="node1" presStyleIdx="4" presStyleCnt="5" custLinFactNeighborX="-4608" custLinFactNeighborY="-9215"/>
      <dgm:spPr>
        <a:blipFill>
          <a:blip xmlns:r="http://schemas.openxmlformats.org/officeDocument/2006/relationships"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842B4FD-72B7-4599-A5EC-F319B4313697}" type="pres">
      <dgm:prSet presAssocID="{9B22D336-AB97-4493-9302-B9C4452A09F0}" presName="spaceRect" presStyleCnt="0"/>
      <dgm:spPr/>
    </dgm:pt>
    <dgm:pt modelId="{421D675B-0194-4BF5-BFB8-27813816454D}" type="pres">
      <dgm:prSet presAssocID="{9B22D336-AB97-4493-9302-B9C4452A09F0}" presName="textRect" presStyleLbl="revTx" presStyleIdx="4" presStyleCnt="5" custScaleX="122973" custScaleY="155500">
        <dgm:presLayoutVars>
          <dgm:chMax val="1"/>
          <dgm:chPref val="1"/>
        </dgm:presLayoutVars>
      </dgm:prSet>
      <dgm:spPr/>
    </dgm:pt>
  </dgm:ptLst>
  <dgm:cxnLst>
    <dgm:cxn modelId="{764A192E-97A8-485B-AB8C-AB6764232376}" type="presOf" srcId="{3453020E-4361-49E1-A565-354DE3362B8A}" destId="{7345AAB6-787F-4848-9764-313723ABF72B}" srcOrd="0" destOrd="0" presId="urn:microsoft.com/office/officeart/2018/2/layout/IconLabelList"/>
    <dgm:cxn modelId="{99010260-698F-412F-AF55-68F5C44AEF05}" srcId="{4148B50C-A426-4852-B01E-19595A9B8876}" destId="{0059E315-23AB-4C9B-A697-510C4F875E5E}" srcOrd="1" destOrd="0" parTransId="{6CFC2F82-1EF8-4EA9-A8E0-F71A8620C052}" sibTransId="{DA5ED3CD-F5C1-4B81-9847-0AC3AE7F036B}"/>
    <dgm:cxn modelId="{BABE3B46-D897-4E34-B0D4-09306D432DDC}" type="presOf" srcId="{0059E315-23AB-4C9B-A697-510C4F875E5E}" destId="{38C10A94-4A76-4C81-BE3E-25DE3CF46284}" srcOrd="0" destOrd="0" presId="urn:microsoft.com/office/officeart/2018/2/layout/IconLabelList"/>
    <dgm:cxn modelId="{54830950-C5CF-463B-B7C1-20164406AA7E}" type="presOf" srcId="{D3C70523-8FA3-483A-B5A2-F3E218C6308A}" destId="{0809C106-58E9-45ED-90A9-CF31593351E4}" srcOrd="0" destOrd="0" presId="urn:microsoft.com/office/officeart/2018/2/layout/IconLabelList"/>
    <dgm:cxn modelId="{5CCB8151-DCE3-47FC-AB40-5B0DD3E9338C}" srcId="{4148B50C-A426-4852-B01E-19595A9B8876}" destId="{57A77EE9-A16A-45D2-ABC5-8EF241A22BE6}" srcOrd="3" destOrd="0" parTransId="{55D6976C-A78F-4B31-B6F3-874EDBDA2C41}" sibTransId="{B561ADA6-FF6F-4351-82EA-4D9411E4A64C}"/>
    <dgm:cxn modelId="{E3D54A75-7404-46C2-8AFB-948A7FB60901}" type="presOf" srcId="{9B22D336-AB97-4493-9302-B9C4452A09F0}" destId="{421D675B-0194-4BF5-BFB8-27813816454D}" srcOrd="0" destOrd="0" presId="urn:microsoft.com/office/officeart/2018/2/layout/IconLabelList"/>
    <dgm:cxn modelId="{E4301987-099F-4063-98B6-CE082C01C3D0}" type="presOf" srcId="{4148B50C-A426-4852-B01E-19595A9B8876}" destId="{259DDE61-ED3A-49C4-B0D1-6B559A342DFF}" srcOrd="0" destOrd="0" presId="urn:microsoft.com/office/officeart/2018/2/layout/IconLabelList"/>
    <dgm:cxn modelId="{0663B3DC-EACA-4324-A305-28F0CF60690B}" type="presOf" srcId="{57A77EE9-A16A-45D2-ABC5-8EF241A22BE6}" destId="{5FFE82FE-AF92-4997-9598-7D23E615FDCC}" srcOrd="0" destOrd="0" presId="urn:microsoft.com/office/officeart/2018/2/layout/IconLabelList"/>
    <dgm:cxn modelId="{57A6EFF2-9006-4747-B5D0-53DC5BC1F838}" srcId="{4148B50C-A426-4852-B01E-19595A9B8876}" destId="{3453020E-4361-49E1-A565-354DE3362B8A}" srcOrd="0" destOrd="0" parTransId="{8A850898-5218-454C-A489-C7CDA6438A30}" sibTransId="{7EBB0830-D6F5-49F5-B761-BAD7B2B23E9C}"/>
    <dgm:cxn modelId="{F7EC24FD-F5E2-449D-8657-4CC1A032C5E0}" srcId="{4148B50C-A426-4852-B01E-19595A9B8876}" destId="{9B22D336-AB97-4493-9302-B9C4452A09F0}" srcOrd="4" destOrd="0" parTransId="{5876F104-063E-41DC-B86C-D14BB49BD36A}" sibTransId="{6F47DA01-DF6F-4D52-822B-BA09F1C343CB}"/>
    <dgm:cxn modelId="{A6765CFF-99F2-4EB9-8C66-DF38AEE39DCD}" srcId="{4148B50C-A426-4852-B01E-19595A9B8876}" destId="{D3C70523-8FA3-483A-B5A2-F3E218C6308A}" srcOrd="2" destOrd="0" parTransId="{26AA9C6F-FE97-4EBC-ABC2-A10F0990A5E7}" sibTransId="{F9327166-78E1-4730-8C40-D3A35F76F4F3}"/>
    <dgm:cxn modelId="{0AECB463-8C33-470E-A410-4E5D8D83E4B7}" type="presParOf" srcId="{259DDE61-ED3A-49C4-B0D1-6B559A342DFF}" destId="{81B6BA60-4F99-469C-A9A3-5A7FC77E3C74}" srcOrd="0" destOrd="0" presId="urn:microsoft.com/office/officeart/2018/2/layout/IconLabelList"/>
    <dgm:cxn modelId="{EF0EAA44-F35E-4491-9350-2859EEB0C3E7}" type="presParOf" srcId="{81B6BA60-4F99-469C-A9A3-5A7FC77E3C74}" destId="{527DCBD8-6749-4941-82C0-8C979235E411}" srcOrd="0" destOrd="0" presId="urn:microsoft.com/office/officeart/2018/2/layout/IconLabelList"/>
    <dgm:cxn modelId="{1BC37D00-8C49-477D-9B8A-58D299D032D7}" type="presParOf" srcId="{81B6BA60-4F99-469C-A9A3-5A7FC77E3C74}" destId="{D17CB743-DCDB-4C57-B110-6A74D9AB365E}" srcOrd="1" destOrd="0" presId="urn:microsoft.com/office/officeart/2018/2/layout/IconLabelList"/>
    <dgm:cxn modelId="{29C72A3B-E535-4B9E-8979-CACA9EECCB1A}" type="presParOf" srcId="{81B6BA60-4F99-469C-A9A3-5A7FC77E3C74}" destId="{7345AAB6-787F-4848-9764-313723ABF72B}" srcOrd="2" destOrd="0" presId="urn:microsoft.com/office/officeart/2018/2/layout/IconLabelList"/>
    <dgm:cxn modelId="{F338B892-AA61-4B55-8679-D7336211BB52}" type="presParOf" srcId="{259DDE61-ED3A-49C4-B0D1-6B559A342DFF}" destId="{AB866A18-BFC5-4F89-84C4-CB399013C574}" srcOrd="1" destOrd="0" presId="urn:microsoft.com/office/officeart/2018/2/layout/IconLabelList"/>
    <dgm:cxn modelId="{074BE0F3-ED7E-4F80-BD6A-BDF6BF4A4CAE}" type="presParOf" srcId="{259DDE61-ED3A-49C4-B0D1-6B559A342DFF}" destId="{F2B19A4E-B5CE-4E4A-8301-D5BD15E6D726}" srcOrd="2" destOrd="0" presId="urn:microsoft.com/office/officeart/2018/2/layout/IconLabelList"/>
    <dgm:cxn modelId="{828C1658-8283-44DC-A101-9083CAA13F67}" type="presParOf" srcId="{F2B19A4E-B5CE-4E4A-8301-D5BD15E6D726}" destId="{1A37F2B7-2143-46A0-9751-F4C7FCEC9B8B}" srcOrd="0" destOrd="0" presId="urn:microsoft.com/office/officeart/2018/2/layout/IconLabelList"/>
    <dgm:cxn modelId="{0F15F8C1-98CB-464C-956F-EDC29E26D4E6}" type="presParOf" srcId="{F2B19A4E-B5CE-4E4A-8301-D5BD15E6D726}" destId="{160A59C2-586E-4E7F-BB92-BEC4AAC16CCE}" srcOrd="1" destOrd="0" presId="urn:microsoft.com/office/officeart/2018/2/layout/IconLabelList"/>
    <dgm:cxn modelId="{44B0F36A-D039-4DCD-9E00-23D43DE87662}" type="presParOf" srcId="{F2B19A4E-B5CE-4E4A-8301-D5BD15E6D726}" destId="{38C10A94-4A76-4C81-BE3E-25DE3CF46284}" srcOrd="2" destOrd="0" presId="urn:microsoft.com/office/officeart/2018/2/layout/IconLabelList"/>
    <dgm:cxn modelId="{35F46A58-00A9-49EB-85C3-56E3322E1560}" type="presParOf" srcId="{259DDE61-ED3A-49C4-B0D1-6B559A342DFF}" destId="{D48834A6-96F4-496E-8B61-D05DB1557519}" srcOrd="3" destOrd="0" presId="urn:microsoft.com/office/officeart/2018/2/layout/IconLabelList"/>
    <dgm:cxn modelId="{B248CAF4-BF49-461D-B7FD-58F6E33FC31F}" type="presParOf" srcId="{259DDE61-ED3A-49C4-B0D1-6B559A342DFF}" destId="{3A425E8D-C1B8-4694-B1FC-5A0749344BD0}" srcOrd="4" destOrd="0" presId="urn:microsoft.com/office/officeart/2018/2/layout/IconLabelList"/>
    <dgm:cxn modelId="{479E0EFF-910B-45B3-AB65-3357BE41FE67}" type="presParOf" srcId="{3A425E8D-C1B8-4694-B1FC-5A0749344BD0}" destId="{BC588BC2-01E9-4DD6-887E-8445DADF4EA6}" srcOrd="0" destOrd="0" presId="urn:microsoft.com/office/officeart/2018/2/layout/IconLabelList"/>
    <dgm:cxn modelId="{71462BE5-6135-4138-9BC2-2AA5E1C084F5}" type="presParOf" srcId="{3A425E8D-C1B8-4694-B1FC-5A0749344BD0}" destId="{B78C35A4-B405-47AA-9B9C-00F8BA6114D4}" srcOrd="1" destOrd="0" presId="urn:microsoft.com/office/officeart/2018/2/layout/IconLabelList"/>
    <dgm:cxn modelId="{6F48E39E-C3C2-410D-B94D-EF2A34E3AB6A}" type="presParOf" srcId="{3A425E8D-C1B8-4694-B1FC-5A0749344BD0}" destId="{0809C106-58E9-45ED-90A9-CF31593351E4}" srcOrd="2" destOrd="0" presId="urn:microsoft.com/office/officeart/2018/2/layout/IconLabelList"/>
    <dgm:cxn modelId="{81A2FA9C-0383-4CBB-86A4-65C67E9B66FA}" type="presParOf" srcId="{259DDE61-ED3A-49C4-B0D1-6B559A342DFF}" destId="{D7C22410-5356-439D-A32D-80AABD1B4319}" srcOrd="5" destOrd="0" presId="urn:microsoft.com/office/officeart/2018/2/layout/IconLabelList"/>
    <dgm:cxn modelId="{5E75F399-E9BC-4A79-8743-C275CC1BB68A}" type="presParOf" srcId="{259DDE61-ED3A-49C4-B0D1-6B559A342DFF}" destId="{E775745A-0F03-443B-9100-A97F2A4CFC18}" srcOrd="6" destOrd="0" presId="urn:microsoft.com/office/officeart/2018/2/layout/IconLabelList"/>
    <dgm:cxn modelId="{57F6C67B-B689-4705-A5BA-D7399F5C3F4B}" type="presParOf" srcId="{E775745A-0F03-443B-9100-A97F2A4CFC18}" destId="{EAEC5A5E-9828-4CDF-B58B-F385C156DFD5}" srcOrd="0" destOrd="0" presId="urn:microsoft.com/office/officeart/2018/2/layout/IconLabelList"/>
    <dgm:cxn modelId="{81433C69-E67D-441E-BB02-D0891DB100BA}" type="presParOf" srcId="{E775745A-0F03-443B-9100-A97F2A4CFC18}" destId="{B5FE34DE-F86D-4355-B729-9AB1720A6593}" srcOrd="1" destOrd="0" presId="urn:microsoft.com/office/officeart/2018/2/layout/IconLabelList"/>
    <dgm:cxn modelId="{F1695924-7D37-43D5-8D97-99461FACA331}" type="presParOf" srcId="{E775745A-0F03-443B-9100-A97F2A4CFC18}" destId="{5FFE82FE-AF92-4997-9598-7D23E615FDCC}" srcOrd="2" destOrd="0" presId="urn:microsoft.com/office/officeart/2018/2/layout/IconLabelList"/>
    <dgm:cxn modelId="{1CFBCEF4-043E-4DFE-A039-2CC1E491970B}" type="presParOf" srcId="{259DDE61-ED3A-49C4-B0D1-6B559A342DFF}" destId="{4ED0BA62-F696-4CBB-99D1-64551C096E61}" srcOrd="7" destOrd="0" presId="urn:microsoft.com/office/officeart/2018/2/layout/IconLabelList"/>
    <dgm:cxn modelId="{4BFDD0F7-0ED1-4B78-AAD9-2E7E7BF2C314}" type="presParOf" srcId="{259DDE61-ED3A-49C4-B0D1-6B559A342DFF}" destId="{2398D0F7-984F-4F14-881F-A1AFAAE3A159}" srcOrd="8" destOrd="0" presId="urn:microsoft.com/office/officeart/2018/2/layout/IconLabelList"/>
    <dgm:cxn modelId="{D0CDD38F-C4DD-4A88-946F-424E1EE4D734}" type="presParOf" srcId="{2398D0F7-984F-4F14-881F-A1AFAAE3A159}" destId="{7A893988-E6F7-44B9-BD13-3526D63A68FA}" srcOrd="0" destOrd="0" presId="urn:microsoft.com/office/officeart/2018/2/layout/IconLabelList"/>
    <dgm:cxn modelId="{6F4EA93B-14BA-4205-BE9F-1F4B6509B832}" type="presParOf" srcId="{2398D0F7-984F-4F14-881F-A1AFAAE3A159}" destId="{3842B4FD-72B7-4599-A5EC-F319B4313697}" srcOrd="1" destOrd="0" presId="urn:microsoft.com/office/officeart/2018/2/layout/IconLabelList"/>
    <dgm:cxn modelId="{81403D47-4A3C-419A-9201-29BE3D6AF0A3}" type="presParOf" srcId="{2398D0F7-984F-4F14-881F-A1AFAAE3A159}" destId="{421D675B-0194-4BF5-BFB8-27813816454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D3A0450-BC78-46F4-A123-FA6A7A82B2AF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59279B0-D8F2-4705-8C1F-F914EA19645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Although </a:t>
          </a:r>
          <a:r>
            <a:rPr lang="en-US" sz="1600" b="1" dirty="0"/>
            <a:t>school admission staff </a:t>
          </a:r>
          <a:r>
            <a:rPr lang="en-US" sz="1600" dirty="0"/>
            <a:t>in each local authority are </a:t>
          </a:r>
          <a:r>
            <a:rPr lang="en-US" sz="1600" b="1" dirty="0"/>
            <a:t>responsible</a:t>
          </a:r>
          <a:r>
            <a:rPr lang="en-US" sz="1600" dirty="0"/>
            <a:t> for ensuring all their </a:t>
          </a:r>
          <a:r>
            <a:rPr lang="en-US" sz="1600" b="1" dirty="0"/>
            <a:t>resident applications are processed</a:t>
          </a:r>
          <a:r>
            <a:rPr lang="en-US" sz="1600" dirty="0"/>
            <a:t>, the admissions process is </a:t>
          </a:r>
          <a:r>
            <a:rPr lang="en-US" sz="1600" b="1" dirty="0"/>
            <a:t>coordinated across London</a:t>
          </a:r>
        </a:p>
      </dgm:t>
    </dgm:pt>
    <dgm:pt modelId="{2F0EA9D1-D63B-4C99-BF13-376C9F262FD2}" type="parTrans" cxnId="{2AA15A0B-50A2-4AF1-B966-BBB4396AABB6}">
      <dgm:prSet/>
      <dgm:spPr/>
      <dgm:t>
        <a:bodyPr/>
        <a:lstStyle/>
        <a:p>
          <a:endParaRPr lang="en-US"/>
        </a:p>
      </dgm:t>
    </dgm:pt>
    <dgm:pt modelId="{F32C20C3-8E02-4AF6-8CB3-2D3FD74CBC99}" type="sibTrans" cxnId="{2AA15A0B-50A2-4AF1-B966-BBB4396AABB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A0B4173C-0068-4354-9521-895A4D5C061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/>
            <a:t>Between the </a:t>
          </a:r>
          <a:r>
            <a:rPr lang="en-US" sz="1600" b="1"/>
            <a:t>closing date and the offer date </a:t>
          </a:r>
          <a:r>
            <a:rPr lang="en-US" sz="1600"/>
            <a:t>a lot of work goes on to </a:t>
          </a:r>
          <a:r>
            <a:rPr lang="en-US" sz="1600" b="1"/>
            <a:t>ensure applications are processed fairly </a:t>
          </a:r>
          <a:r>
            <a:rPr lang="en-US" sz="1600"/>
            <a:t>and in line with </a:t>
          </a:r>
          <a:r>
            <a:rPr lang="en-US" sz="1600" b="1"/>
            <a:t>published admissions criteria </a:t>
          </a:r>
          <a:r>
            <a:rPr lang="en-US" sz="1600"/>
            <a:t>of each school</a:t>
          </a:r>
          <a:endParaRPr lang="en-US" sz="1600" dirty="0"/>
        </a:p>
      </dgm:t>
    </dgm:pt>
    <dgm:pt modelId="{001A8E95-A7A4-4667-B8C5-523EEDA5E3C4}" type="parTrans" cxnId="{56B6AB8C-0356-452F-9CE0-A40F953AB5B9}">
      <dgm:prSet/>
      <dgm:spPr/>
      <dgm:t>
        <a:bodyPr/>
        <a:lstStyle/>
        <a:p>
          <a:endParaRPr lang="en-US"/>
        </a:p>
      </dgm:t>
    </dgm:pt>
    <dgm:pt modelId="{F9742DD6-976C-4F95-9C86-034621ABD6CE}" type="sibTrans" cxnId="{56B6AB8C-0356-452F-9CE0-A40F953AB5B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3AC4EA7-B4A2-4CD7-9C17-543306E7477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b="1"/>
            <a:t>The Pan London Admissions board </a:t>
          </a:r>
          <a:r>
            <a:rPr lang="en-US" sz="1600"/>
            <a:t>does not give an application to </a:t>
          </a:r>
          <a:r>
            <a:rPr lang="en-US" sz="1600" b="1"/>
            <a:t>a school priority because a parent has chosen a particular school as their first choice</a:t>
          </a:r>
          <a:endParaRPr lang="en-US" sz="1600" b="1" dirty="0"/>
        </a:p>
      </dgm:t>
    </dgm:pt>
    <dgm:pt modelId="{7509B622-839E-49A1-9F54-C64B5502FD6B}" type="parTrans" cxnId="{B5B16F71-6584-4027-864A-98A75E98C25A}">
      <dgm:prSet/>
      <dgm:spPr/>
      <dgm:t>
        <a:bodyPr/>
        <a:lstStyle/>
        <a:p>
          <a:endParaRPr lang="en-US"/>
        </a:p>
      </dgm:t>
    </dgm:pt>
    <dgm:pt modelId="{CA8B4C55-BCCA-4852-B9B6-92B44690FFE2}" type="sibTrans" cxnId="{B5B16F71-6584-4027-864A-98A75E98C25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0D0688B-7848-41A2-B0C6-47776F07EC69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/>
            <a:t>The system takes into </a:t>
          </a:r>
          <a:r>
            <a:rPr lang="en-US" sz="1600" b="1"/>
            <a:t>consideration all the schools you have named on your form- if your first choice is not oversubscribed </a:t>
          </a:r>
          <a:r>
            <a:rPr lang="en-US" sz="1600"/>
            <a:t>you will be allocated place there</a:t>
          </a:r>
          <a:endParaRPr lang="en-US" sz="1600" dirty="0"/>
        </a:p>
      </dgm:t>
    </dgm:pt>
    <dgm:pt modelId="{434AE46F-6D0E-4942-B5CA-B31449EE2B38}" type="parTrans" cxnId="{B0A7C3DE-103A-49B8-B5CA-331C10858FD0}">
      <dgm:prSet/>
      <dgm:spPr/>
      <dgm:t>
        <a:bodyPr/>
        <a:lstStyle/>
        <a:p>
          <a:endParaRPr lang="en-US"/>
        </a:p>
      </dgm:t>
    </dgm:pt>
    <dgm:pt modelId="{035212B6-1491-4BFD-B96A-28A8F35ECFF1}" type="sibTrans" cxnId="{B0A7C3DE-103A-49B8-B5CA-331C10858FD0}">
      <dgm:prSet/>
      <dgm:spPr/>
      <dgm:t>
        <a:bodyPr/>
        <a:lstStyle/>
        <a:p>
          <a:endParaRPr lang="en-US"/>
        </a:p>
      </dgm:t>
    </dgm:pt>
    <dgm:pt modelId="{EAE5B166-E47D-4662-930A-2EAFA6FCED75}" type="pres">
      <dgm:prSet presAssocID="{8D3A0450-BC78-46F4-A123-FA6A7A82B2AF}" presName="matrix" presStyleCnt="0">
        <dgm:presLayoutVars>
          <dgm:chMax val="1"/>
          <dgm:dir/>
          <dgm:resizeHandles val="exact"/>
        </dgm:presLayoutVars>
      </dgm:prSet>
      <dgm:spPr/>
    </dgm:pt>
    <dgm:pt modelId="{4C313FB2-E2AA-4652-BD09-B7BCC31870B4}" type="pres">
      <dgm:prSet presAssocID="{8D3A0450-BC78-46F4-A123-FA6A7A82B2AF}" presName="axisShape" presStyleLbl="bgShp" presStyleIdx="0" presStyleCnt="1"/>
      <dgm:spPr/>
    </dgm:pt>
    <dgm:pt modelId="{EE4ADD7A-2A99-4789-AB74-AF66909108F1}" type="pres">
      <dgm:prSet presAssocID="{8D3A0450-BC78-46F4-A123-FA6A7A82B2AF}" presName="rect1" presStyleLbl="node1" presStyleIdx="0" presStyleCnt="4" custScaleY="117770">
        <dgm:presLayoutVars>
          <dgm:chMax val="0"/>
          <dgm:chPref val="0"/>
          <dgm:bulletEnabled val="1"/>
        </dgm:presLayoutVars>
      </dgm:prSet>
      <dgm:spPr/>
    </dgm:pt>
    <dgm:pt modelId="{7C5E9BAC-85BE-4FFC-A3CD-D2B3BBE87D67}" type="pres">
      <dgm:prSet presAssocID="{8D3A0450-BC78-46F4-A123-FA6A7A82B2AF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D3BF8A61-95DC-42B2-8573-BFFD79A2BE08}" type="pres">
      <dgm:prSet presAssocID="{8D3A0450-BC78-46F4-A123-FA6A7A82B2AF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5A66CAFC-9E8F-4DDA-AA4E-A1A4FDE6FED0}" type="pres">
      <dgm:prSet presAssocID="{8D3A0450-BC78-46F4-A123-FA6A7A82B2AF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729D3301-8690-45CF-A07A-43F7732E7988}" type="presOf" srcId="{8D3A0450-BC78-46F4-A123-FA6A7A82B2AF}" destId="{EAE5B166-E47D-4662-930A-2EAFA6FCED75}" srcOrd="0" destOrd="0" presId="urn:microsoft.com/office/officeart/2005/8/layout/matrix2"/>
    <dgm:cxn modelId="{2AA15A0B-50A2-4AF1-B966-BBB4396AABB6}" srcId="{8D3A0450-BC78-46F4-A123-FA6A7A82B2AF}" destId="{D59279B0-D8F2-4705-8C1F-F914EA196453}" srcOrd="0" destOrd="0" parTransId="{2F0EA9D1-D63B-4C99-BF13-376C9F262FD2}" sibTransId="{F32C20C3-8E02-4AF6-8CB3-2D3FD74CBC99}"/>
    <dgm:cxn modelId="{1B52331A-3C7F-42CD-9477-B2BA7D47B6FB}" type="presOf" srcId="{50D0688B-7848-41A2-B0C6-47776F07EC69}" destId="{5A66CAFC-9E8F-4DDA-AA4E-A1A4FDE6FED0}" srcOrd="0" destOrd="0" presId="urn:microsoft.com/office/officeart/2005/8/layout/matrix2"/>
    <dgm:cxn modelId="{D75C6F49-0486-48E3-AAF0-B9B0582AA860}" type="presOf" srcId="{A0B4173C-0068-4354-9521-895A4D5C0615}" destId="{7C5E9BAC-85BE-4FFC-A3CD-D2B3BBE87D67}" srcOrd="0" destOrd="0" presId="urn:microsoft.com/office/officeart/2005/8/layout/matrix2"/>
    <dgm:cxn modelId="{B5B16F71-6584-4027-864A-98A75E98C25A}" srcId="{8D3A0450-BC78-46F4-A123-FA6A7A82B2AF}" destId="{53AC4EA7-B4A2-4CD7-9C17-543306E7477C}" srcOrd="2" destOrd="0" parTransId="{7509B622-839E-49A1-9F54-C64B5502FD6B}" sibTransId="{CA8B4C55-BCCA-4852-B9B6-92B44690FFE2}"/>
    <dgm:cxn modelId="{56B6AB8C-0356-452F-9CE0-A40F953AB5B9}" srcId="{8D3A0450-BC78-46F4-A123-FA6A7A82B2AF}" destId="{A0B4173C-0068-4354-9521-895A4D5C0615}" srcOrd="1" destOrd="0" parTransId="{001A8E95-A7A4-4667-B8C5-523EEDA5E3C4}" sibTransId="{F9742DD6-976C-4F95-9C86-034621ABD6CE}"/>
    <dgm:cxn modelId="{EB3828A9-80C6-473F-B3A5-5B62A9C62222}" type="presOf" srcId="{53AC4EA7-B4A2-4CD7-9C17-543306E7477C}" destId="{D3BF8A61-95DC-42B2-8573-BFFD79A2BE08}" srcOrd="0" destOrd="0" presId="urn:microsoft.com/office/officeart/2005/8/layout/matrix2"/>
    <dgm:cxn modelId="{5AD049D5-CE61-4DFD-ADE9-111D91F7ECA4}" type="presOf" srcId="{D59279B0-D8F2-4705-8C1F-F914EA196453}" destId="{EE4ADD7A-2A99-4789-AB74-AF66909108F1}" srcOrd="0" destOrd="0" presId="urn:microsoft.com/office/officeart/2005/8/layout/matrix2"/>
    <dgm:cxn modelId="{B0A7C3DE-103A-49B8-B5CA-331C10858FD0}" srcId="{8D3A0450-BC78-46F4-A123-FA6A7A82B2AF}" destId="{50D0688B-7848-41A2-B0C6-47776F07EC69}" srcOrd="3" destOrd="0" parTransId="{434AE46F-6D0E-4942-B5CA-B31449EE2B38}" sibTransId="{035212B6-1491-4BFD-B96A-28A8F35ECFF1}"/>
    <dgm:cxn modelId="{EF668B95-CABA-4A7D-8F1A-47C774C67AAD}" type="presParOf" srcId="{EAE5B166-E47D-4662-930A-2EAFA6FCED75}" destId="{4C313FB2-E2AA-4652-BD09-B7BCC31870B4}" srcOrd="0" destOrd="0" presId="urn:microsoft.com/office/officeart/2005/8/layout/matrix2"/>
    <dgm:cxn modelId="{A830870F-6E60-443A-BBEA-39F097141965}" type="presParOf" srcId="{EAE5B166-E47D-4662-930A-2EAFA6FCED75}" destId="{EE4ADD7A-2A99-4789-AB74-AF66909108F1}" srcOrd="1" destOrd="0" presId="urn:microsoft.com/office/officeart/2005/8/layout/matrix2"/>
    <dgm:cxn modelId="{4F844803-32B1-4A4B-AEAB-8AFF5B3CA9AE}" type="presParOf" srcId="{EAE5B166-E47D-4662-930A-2EAFA6FCED75}" destId="{7C5E9BAC-85BE-4FFC-A3CD-D2B3BBE87D67}" srcOrd="2" destOrd="0" presId="urn:microsoft.com/office/officeart/2005/8/layout/matrix2"/>
    <dgm:cxn modelId="{70EB3ACF-9015-4042-AA68-AD58D89BF482}" type="presParOf" srcId="{EAE5B166-E47D-4662-930A-2EAFA6FCED75}" destId="{D3BF8A61-95DC-42B2-8573-BFFD79A2BE08}" srcOrd="3" destOrd="0" presId="urn:microsoft.com/office/officeart/2005/8/layout/matrix2"/>
    <dgm:cxn modelId="{FC07A7FF-5906-4803-829F-13930908D8EE}" type="presParOf" srcId="{EAE5B166-E47D-4662-930A-2EAFA6FCED75}" destId="{5A66CAFC-9E8F-4DDA-AA4E-A1A4FDE6FED0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C358450-0735-4F61-9626-75FA53D4D50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44D279-6D42-4057-BF99-212FE9E3731B}">
      <dgm:prSet custT="1"/>
      <dgm:spPr/>
      <dgm:t>
        <a:bodyPr/>
        <a:lstStyle/>
        <a:p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September 1</a:t>
          </a:r>
          <a:r>
            <a:rPr lang="en-US" sz="1400" b="1" baseline="27000" dirty="0">
              <a:latin typeface="Arial" panose="020B0604020202020204" pitchFamily="34" charset="0"/>
              <a:cs typeface="Arial" panose="020B0604020202020204" pitchFamily="34" charset="0"/>
            </a:rPr>
            <a:t>st	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- secondary application process opens - read the </a:t>
          </a:r>
          <a:r>
            <a:rPr lang="en-US" sz="1400" b="1" i="1" dirty="0">
              <a:latin typeface="Arial" panose="020B0604020202020204" pitchFamily="34" charset="0"/>
              <a:cs typeface="Arial" panose="020B0604020202020204" pitchFamily="34" charset="0"/>
            </a:rPr>
            <a:t>‘Moving on Up’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information and arrange to attend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open days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at any school you and your child are interested in</a:t>
          </a:r>
        </a:p>
      </dgm:t>
    </dgm:pt>
    <dgm:pt modelId="{53CBE266-70A9-446D-BA93-EF2330493653}" type="parTrans" cxnId="{0CBFBED7-2A3E-43A9-BC27-C695B2AD4EA4}">
      <dgm:prSet/>
      <dgm:spPr/>
      <dgm:t>
        <a:bodyPr/>
        <a:lstStyle/>
        <a:p>
          <a:endParaRPr lang="en-US"/>
        </a:p>
      </dgm:t>
    </dgm:pt>
    <dgm:pt modelId="{06F05397-032D-48FF-901A-834BAC58AEE9}" type="sibTrans" cxnId="{0CBFBED7-2A3E-43A9-BC27-C695B2AD4EA4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002F8C5-6148-4955-9A6C-41BBB4C28D66}">
      <dgm:prSet custT="1"/>
      <dgm:spPr/>
      <dgm:t>
        <a:bodyPr/>
        <a:lstStyle/>
        <a:p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October 31</a:t>
          </a:r>
          <a:r>
            <a:rPr lang="en-US" sz="1600" b="1" baseline="270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en-US" sz="1600" baseline="27000" dirty="0">
              <a:latin typeface="Arial" panose="020B0604020202020204" pitchFamily="34" charset="0"/>
              <a:cs typeface="Arial" panose="020B0604020202020204" pitchFamily="34" charset="0"/>
            </a:rPr>
            <a:t>t 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- once you have made your decisions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, complete the application form (</a:t>
          </a:r>
          <a:r>
            <a:rPr lang="en-US" sz="1600" dirty="0">
              <a:latin typeface="Arial" panose="020B0604020202020204" pitchFamily="34" charset="0"/>
              <a:cs typeface="Arial" panose="020B0604020202020204" pitchFamily="34" charset="0"/>
            </a:rPr>
            <a:t>online if possible) and be </a:t>
          </a:r>
          <a:r>
            <a:rPr lang="en-US" sz="1600" b="1" dirty="0">
              <a:latin typeface="Arial" panose="020B0604020202020204" pitchFamily="34" charset="0"/>
              <a:cs typeface="Arial" panose="020B0604020202020204" pitchFamily="34" charset="0"/>
            </a:rPr>
            <a:t>sure to submit it by October 31</a:t>
          </a:r>
          <a:r>
            <a:rPr lang="en-US" sz="1600" b="1" baseline="27000" dirty="0">
              <a:latin typeface="Arial" panose="020B0604020202020204" pitchFamily="34" charset="0"/>
              <a:cs typeface="Arial" panose="020B0604020202020204" pitchFamily="34" charset="0"/>
            </a:rPr>
            <a:t>st</a:t>
          </a:r>
          <a:endParaRPr lang="en-US" sz="1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80ACF4-C118-4D43-9488-DBE33E268F3A}" type="parTrans" cxnId="{29AB53D4-0874-437A-9E66-C7B88B3CE11D}">
      <dgm:prSet/>
      <dgm:spPr/>
      <dgm:t>
        <a:bodyPr/>
        <a:lstStyle/>
        <a:p>
          <a:endParaRPr lang="en-US"/>
        </a:p>
      </dgm:t>
    </dgm:pt>
    <dgm:pt modelId="{312C2C43-520A-4CDD-92CA-C792ECBA9885}" type="sibTrans" cxnId="{29AB53D4-0874-437A-9E66-C7B88B3CE11D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67218A5-D3C6-4EFC-8DF2-9FBC577E5AD6}">
      <dgm:prSet custT="1"/>
      <dgm:spPr/>
      <dgm:t>
        <a:bodyPr/>
        <a:lstStyle/>
        <a:p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March 3rd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national offer day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– all applicants who have completed the online application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will receive email notification of their offer on the evening of March 3rd</a:t>
          </a:r>
          <a:r>
            <a:rPr lang="en-US" sz="1400" b="1" baseline="27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For those who have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opted to submit a paper application,</a:t>
          </a:r>
          <a:r>
            <a:rPr lang="en-US" sz="1400" dirty="0">
              <a:latin typeface="Arial" panose="020B0604020202020204" pitchFamily="34" charset="0"/>
              <a:cs typeface="Arial" panose="020B0604020202020204" pitchFamily="34" charset="0"/>
            </a:rPr>
            <a:t> offer letters will be </a:t>
          </a:r>
          <a:r>
            <a:rPr lang="en-US" sz="1400" b="1" dirty="0">
              <a:latin typeface="Arial" panose="020B0604020202020204" pitchFamily="34" charset="0"/>
              <a:cs typeface="Arial" panose="020B0604020202020204" pitchFamily="34" charset="0"/>
            </a:rPr>
            <a:t>sent out by post, March 3rd</a:t>
          </a:r>
        </a:p>
      </dgm:t>
    </dgm:pt>
    <dgm:pt modelId="{8C1846D1-E9CD-4AC8-9830-408AD74051D5}" type="parTrans" cxnId="{9DCB80D3-B29B-4A62-9F2B-255B086C4851}">
      <dgm:prSet/>
      <dgm:spPr/>
      <dgm:t>
        <a:bodyPr/>
        <a:lstStyle/>
        <a:p>
          <a:endParaRPr lang="en-US"/>
        </a:p>
      </dgm:t>
    </dgm:pt>
    <dgm:pt modelId="{85BEDB8F-1937-4BED-BAC6-6848117F807F}" type="sibTrans" cxnId="{9DCB80D3-B29B-4A62-9F2B-255B086C485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B50569D-F00F-448B-B500-70AD6DE63259}">
      <dgm:prSet custT="1"/>
      <dgm:spPr/>
      <dgm:t>
        <a:bodyPr/>
        <a:lstStyle/>
        <a:p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March 28th</a:t>
          </a:r>
          <a:r>
            <a:rPr lang="en-GB" sz="1600" b="1" baseline="27000" dirty="0">
              <a:latin typeface="Arial" panose="020B0604020202020204" pitchFamily="34" charset="0"/>
              <a:cs typeface="Arial" panose="020B0604020202020204" pitchFamily="34" charset="0"/>
            </a:rPr>
            <a:t>h </a:t>
          </a:r>
          <a:r>
            <a:rPr lang="en-GB" sz="1600" b="1" dirty="0">
              <a:latin typeface="Arial" panose="020B0604020202020204" pitchFamily="34" charset="0"/>
              <a:cs typeface="Arial" panose="020B0604020202020204" pitchFamily="34" charset="0"/>
            </a:rPr>
            <a:t>– the waiting list positions for schools held by local admissions teams will be available</a:t>
          </a:r>
          <a:r>
            <a:rPr lang="en-GB" sz="1600" dirty="0">
              <a:latin typeface="Arial" panose="020B0604020202020204" pitchFamily="34" charset="0"/>
              <a:cs typeface="Arial" panose="020B0604020202020204" pitchFamily="34" charset="0"/>
            </a:rPr>
            <a:t> and further offers will be made, as a result of withdrawals from others</a:t>
          </a:r>
          <a:endParaRPr lang="en-U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7ECA17-ADA2-4659-8D96-7205080FBDE2}" type="parTrans" cxnId="{AB5F7703-4F58-43AC-B772-81CD6120B847}">
      <dgm:prSet/>
      <dgm:spPr/>
      <dgm:t>
        <a:bodyPr/>
        <a:lstStyle/>
        <a:p>
          <a:endParaRPr lang="en-US"/>
        </a:p>
      </dgm:t>
    </dgm:pt>
    <dgm:pt modelId="{B4B5FD9F-056D-4D7A-A5DD-B18243257AB8}" type="sibTrans" cxnId="{AB5F7703-4F58-43AC-B772-81CD6120B847}">
      <dgm:prSet/>
      <dgm:spPr/>
      <dgm:t>
        <a:bodyPr/>
        <a:lstStyle/>
        <a:p>
          <a:endParaRPr lang="en-US"/>
        </a:p>
      </dgm:t>
    </dgm:pt>
    <dgm:pt modelId="{8BF532C2-12B7-4960-A242-F5A31D1562C6}" type="pres">
      <dgm:prSet presAssocID="{8C358450-0735-4F61-9626-75FA53D4D50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4C9ECE8D-137D-4202-859A-99D2FA655611}" type="pres">
      <dgm:prSet presAssocID="{6B44D279-6D42-4057-BF99-212FE9E3731B}" presName="hierRoot1" presStyleCnt="0"/>
      <dgm:spPr/>
    </dgm:pt>
    <dgm:pt modelId="{8268DBF9-4DCA-4945-A6F6-9E74BEE100EF}" type="pres">
      <dgm:prSet presAssocID="{6B44D279-6D42-4057-BF99-212FE9E3731B}" presName="composite" presStyleCnt="0"/>
      <dgm:spPr/>
    </dgm:pt>
    <dgm:pt modelId="{7326F3C3-BB93-4F1B-A71D-61687B97785B}" type="pres">
      <dgm:prSet presAssocID="{6B44D279-6D42-4057-BF99-212FE9E3731B}" presName="background" presStyleLbl="node0" presStyleIdx="0" presStyleCnt="4"/>
      <dgm:spPr/>
    </dgm:pt>
    <dgm:pt modelId="{B1D3A862-E62B-404A-8851-4E94BA813DF0}" type="pres">
      <dgm:prSet presAssocID="{6B44D279-6D42-4057-BF99-212FE9E3731B}" presName="text" presStyleLbl="fgAcc0" presStyleIdx="0" presStyleCnt="4" custScaleY="125165">
        <dgm:presLayoutVars>
          <dgm:chPref val="3"/>
        </dgm:presLayoutVars>
      </dgm:prSet>
      <dgm:spPr/>
    </dgm:pt>
    <dgm:pt modelId="{557F6B6C-5B10-425C-97CA-0F8DB332E644}" type="pres">
      <dgm:prSet presAssocID="{6B44D279-6D42-4057-BF99-212FE9E3731B}" presName="hierChild2" presStyleCnt="0"/>
      <dgm:spPr/>
    </dgm:pt>
    <dgm:pt modelId="{A6C82B3C-9CF2-468A-825A-DED085B4573E}" type="pres">
      <dgm:prSet presAssocID="{B002F8C5-6148-4955-9A6C-41BBB4C28D66}" presName="hierRoot1" presStyleCnt="0"/>
      <dgm:spPr/>
    </dgm:pt>
    <dgm:pt modelId="{02D7A439-6A6D-47C7-96DB-A6C6FB2C9FDD}" type="pres">
      <dgm:prSet presAssocID="{B002F8C5-6148-4955-9A6C-41BBB4C28D66}" presName="composite" presStyleCnt="0"/>
      <dgm:spPr/>
    </dgm:pt>
    <dgm:pt modelId="{D4F2A769-AC06-46DA-B2C9-7947B726A781}" type="pres">
      <dgm:prSet presAssocID="{B002F8C5-6148-4955-9A6C-41BBB4C28D66}" presName="background" presStyleLbl="node0" presStyleIdx="1" presStyleCnt="4"/>
      <dgm:spPr/>
    </dgm:pt>
    <dgm:pt modelId="{EF8754E4-8A86-4494-929B-658025DA3BB1}" type="pres">
      <dgm:prSet presAssocID="{B002F8C5-6148-4955-9A6C-41BBB4C28D66}" presName="text" presStyleLbl="fgAcc0" presStyleIdx="1" presStyleCnt="4" custScaleY="134040">
        <dgm:presLayoutVars>
          <dgm:chPref val="3"/>
        </dgm:presLayoutVars>
      </dgm:prSet>
      <dgm:spPr/>
    </dgm:pt>
    <dgm:pt modelId="{EAA61D7B-CCA7-4BD5-B519-B54FBA9BB997}" type="pres">
      <dgm:prSet presAssocID="{B002F8C5-6148-4955-9A6C-41BBB4C28D66}" presName="hierChild2" presStyleCnt="0"/>
      <dgm:spPr/>
    </dgm:pt>
    <dgm:pt modelId="{F3AB5946-75DF-463F-A5AA-8C6245C5EB08}" type="pres">
      <dgm:prSet presAssocID="{E67218A5-D3C6-4EFC-8DF2-9FBC577E5AD6}" presName="hierRoot1" presStyleCnt="0"/>
      <dgm:spPr/>
    </dgm:pt>
    <dgm:pt modelId="{53B0F5AE-50BD-44A1-AB15-9A6C09533F0A}" type="pres">
      <dgm:prSet presAssocID="{E67218A5-D3C6-4EFC-8DF2-9FBC577E5AD6}" presName="composite" presStyleCnt="0"/>
      <dgm:spPr/>
    </dgm:pt>
    <dgm:pt modelId="{5D8C3976-9F6A-467E-91A9-D616DF362CEF}" type="pres">
      <dgm:prSet presAssocID="{E67218A5-D3C6-4EFC-8DF2-9FBC577E5AD6}" presName="background" presStyleLbl="node0" presStyleIdx="2" presStyleCnt="4"/>
      <dgm:spPr/>
    </dgm:pt>
    <dgm:pt modelId="{37FBC059-5765-4DAF-AEB2-9450618CDEEA}" type="pres">
      <dgm:prSet presAssocID="{E67218A5-D3C6-4EFC-8DF2-9FBC577E5AD6}" presName="text" presStyleLbl="fgAcc0" presStyleIdx="2" presStyleCnt="4" custScaleX="107712" custScaleY="145084">
        <dgm:presLayoutVars>
          <dgm:chPref val="3"/>
        </dgm:presLayoutVars>
      </dgm:prSet>
      <dgm:spPr/>
    </dgm:pt>
    <dgm:pt modelId="{D02BCDFA-8483-4C40-A91F-B7DDC1CA356D}" type="pres">
      <dgm:prSet presAssocID="{E67218A5-D3C6-4EFC-8DF2-9FBC577E5AD6}" presName="hierChild2" presStyleCnt="0"/>
      <dgm:spPr/>
    </dgm:pt>
    <dgm:pt modelId="{306724DD-8007-4611-885D-2E6B8743201B}" type="pres">
      <dgm:prSet presAssocID="{5B50569D-F00F-448B-B500-70AD6DE63259}" presName="hierRoot1" presStyleCnt="0"/>
      <dgm:spPr/>
    </dgm:pt>
    <dgm:pt modelId="{C8A57312-59F3-4D45-93CC-E10B7653DD50}" type="pres">
      <dgm:prSet presAssocID="{5B50569D-F00F-448B-B500-70AD6DE63259}" presName="composite" presStyleCnt="0"/>
      <dgm:spPr/>
    </dgm:pt>
    <dgm:pt modelId="{89D5E718-B453-40DF-8FFE-31F28309CF86}" type="pres">
      <dgm:prSet presAssocID="{5B50569D-F00F-448B-B500-70AD6DE63259}" presName="background" presStyleLbl="node0" presStyleIdx="3" presStyleCnt="4"/>
      <dgm:spPr/>
    </dgm:pt>
    <dgm:pt modelId="{46F9C852-5258-4B43-9DC9-8E5460BF58E8}" type="pres">
      <dgm:prSet presAssocID="{5B50569D-F00F-448B-B500-70AD6DE63259}" presName="text" presStyleLbl="fgAcc0" presStyleIdx="3" presStyleCnt="4" custScaleY="122743">
        <dgm:presLayoutVars>
          <dgm:chPref val="3"/>
        </dgm:presLayoutVars>
      </dgm:prSet>
      <dgm:spPr/>
    </dgm:pt>
    <dgm:pt modelId="{33497C10-D3F8-43C0-89F2-D38FDA94FAAD}" type="pres">
      <dgm:prSet presAssocID="{5B50569D-F00F-448B-B500-70AD6DE63259}" presName="hierChild2" presStyleCnt="0"/>
      <dgm:spPr/>
    </dgm:pt>
  </dgm:ptLst>
  <dgm:cxnLst>
    <dgm:cxn modelId="{AB5F7703-4F58-43AC-B772-81CD6120B847}" srcId="{8C358450-0735-4F61-9626-75FA53D4D506}" destId="{5B50569D-F00F-448B-B500-70AD6DE63259}" srcOrd="3" destOrd="0" parTransId="{5E7ECA17-ADA2-4659-8D96-7205080FBDE2}" sibTransId="{B4B5FD9F-056D-4D7A-A5DD-B18243257AB8}"/>
    <dgm:cxn modelId="{47EC4370-9456-4A06-8B79-E67FE968AF57}" type="presOf" srcId="{8C358450-0735-4F61-9626-75FA53D4D506}" destId="{8BF532C2-12B7-4960-A242-F5A31D1562C6}" srcOrd="0" destOrd="0" presId="urn:microsoft.com/office/officeart/2005/8/layout/hierarchy1"/>
    <dgm:cxn modelId="{172A567B-5878-4E09-8685-11B471D90382}" type="presOf" srcId="{E67218A5-D3C6-4EFC-8DF2-9FBC577E5AD6}" destId="{37FBC059-5765-4DAF-AEB2-9450618CDEEA}" srcOrd="0" destOrd="0" presId="urn:microsoft.com/office/officeart/2005/8/layout/hierarchy1"/>
    <dgm:cxn modelId="{72762A80-A824-4196-87A1-09F577D941CE}" type="presOf" srcId="{B002F8C5-6148-4955-9A6C-41BBB4C28D66}" destId="{EF8754E4-8A86-4494-929B-658025DA3BB1}" srcOrd="0" destOrd="0" presId="urn:microsoft.com/office/officeart/2005/8/layout/hierarchy1"/>
    <dgm:cxn modelId="{CDC56EA3-4BD5-4B4A-A521-22BD3090B3DB}" type="presOf" srcId="{6B44D279-6D42-4057-BF99-212FE9E3731B}" destId="{B1D3A862-E62B-404A-8851-4E94BA813DF0}" srcOrd="0" destOrd="0" presId="urn:microsoft.com/office/officeart/2005/8/layout/hierarchy1"/>
    <dgm:cxn modelId="{6C59C4D1-CAE9-4DAA-9CE3-FDB8AF8C976F}" type="presOf" srcId="{5B50569D-F00F-448B-B500-70AD6DE63259}" destId="{46F9C852-5258-4B43-9DC9-8E5460BF58E8}" srcOrd="0" destOrd="0" presId="urn:microsoft.com/office/officeart/2005/8/layout/hierarchy1"/>
    <dgm:cxn modelId="{9DCB80D3-B29B-4A62-9F2B-255B086C4851}" srcId="{8C358450-0735-4F61-9626-75FA53D4D506}" destId="{E67218A5-D3C6-4EFC-8DF2-9FBC577E5AD6}" srcOrd="2" destOrd="0" parTransId="{8C1846D1-E9CD-4AC8-9830-408AD74051D5}" sibTransId="{85BEDB8F-1937-4BED-BAC6-6848117F807F}"/>
    <dgm:cxn modelId="{29AB53D4-0874-437A-9E66-C7B88B3CE11D}" srcId="{8C358450-0735-4F61-9626-75FA53D4D506}" destId="{B002F8C5-6148-4955-9A6C-41BBB4C28D66}" srcOrd="1" destOrd="0" parTransId="{CD80ACF4-C118-4D43-9488-DBE33E268F3A}" sibTransId="{312C2C43-520A-4CDD-92CA-C792ECBA9885}"/>
    <dgm:cxn modelId="{0CBFBED7-2A3E-43A9-BC27-C695B2AD4EA4}" srcId="{8C358450-0735-4F61-9626-75FA53D4D506}" destId="{6B44D279-6D42-4057-BF99-212FE9E3731B}" srcOrd="0" destOrd="0" parTransId="{53CBE266-70A9-446D-BA93-EF2330493653}" sibTransId="{06F05397-032D-48FF-901A-834BAC58AEE9}"/>
    <dgm:cxn modelId="{0DC34E51-42BD-45ED-BA2A-3A59E4B85E79}" type="presParOf" srcId="{8BF532C2-12B7-4960-A242-F5A31D1562C6}" destId="{4C9ECE8D-137D-4202-859A-99D2FA655611}" srcOrd="0" destOrd="0" presId="urn:microsoft.com/office/officeart/2005/8/layout/hierarchy1"/>
    <dgm:cxn modelId="{2FD7B038-E0E3-41E0-864E-8073867084E5}" type="presParOf" srcId="{4C9ECE8D-137D-4202-859A-99D2FA655611}" destId="{8268DBF9-4DCA-4945-A6F6-9E74BEE100EF}" srcOrd="0" destOrd="0" presId="urn:microsoft.com/office/officeart/2005/8/layout/hierarchy1"/>
    <dgm:cxn modelId="{36650E3D-16AD-462F-9C8C-B6ED49E41E10}" type="presParOf" srcId="{8268DBF9-4DCA-4945-A6F6-9E74BEE100EF}" destId="{7326F3C3-BB93-4F1B-A71D-61687B97785B}" srcOrd="0" destOrd="0" presId="urn:microsoft.com/office/officeart/2005/8/layout/hierarchy1"/>
    <dgm:cxn modelId="{43277FFD-0167-415F-B409-5ED9210ED4E3}" type="presParOf" srcId="{8268DBF9-4DCA-4945-A6F6-9E74BEE100EF}" destId="{B1D3A862-E62B-404A-8851-4E94BA813DF0}" srcOrd="1" destOrd="0" presId="urn:microsoft.com/office/officeart/2005/8/layout/hierarchy1"/>
    <dgm:cxn modelId="{7E4D7E5E-D0BA-4252-BB35-82292906617A}" type="presParOf" srcId="{4C9ECE8D-137D-4202-859A-99D2FA655611}" destId="{557F6B6C-5B10-425C-97CA-0F8DB332E644}" srcOrd="1" destOrd="0" presId="urn:microsoft.com/office/officeart/2005/8/layout/hierarchy1"/>
    <dgm:cxn modelId="{97C80690-5592-46F6-B255-5CF79A8E827F}" type="presParOf" srcId="{8BF532C2-12B7-4960-A242-F5A31D1562C6}" destId="{A6C82B3C-9CF2-468A-825A-DED085B4573E}" srcOrd="1" destOrd="0" presId="urn:microsoft.com/office/officeart/2005/8/layout/hierarchy1"/>
    <dgm:cxn modelId="{02099526-3127-4725-9C5D-BA2991A7EDED}" type="presParOf" srcId="{A6C82B3C-9CF2-468A-825A-DED085B4573E}" destId="{02D7A439-6A6D-47C7-96DB-A6C6FB2C9FDD}" srcOrd="0" destOrd="0" presId="urn:microsoft.com/office/officeart/2005/8/layout/hierarchy1"/>
    <dgm:cxn modelId="{F57E27AA-D1DD-4815-8299-A7FD0901E551}" type="presParOf" srcId="{02D7A439-6A6D-47C7-96DB-A6C6FB2C9FDD}" destId="{D4F2A769-AC06-46DA-B2C9-7947B726A781}" srcOrd="0" destOrd="0" presId="urn:microsoft.com/office/officeart/2005/8/layout/hierarchy1"/>
    <dgm:cxn modelId="{BC66CA3A-A9DF-4A18-899C-050606863636}" type="presParOf" srcId="{02D7A439-6A6D-47C7-96DB-A6C6FB2C9FDD}" destId="{EF8754E4-8A86-4494-929B-658025DA3BB1}" srcOrd="1" destOrd="0" presId="urn:microsoft.com/office/officeart/2005/8/layout/hierarchy1"/>
    <dgm:cxn modelId="{6C328EE4-0445-4317-8BEA-1A9581B55732}" type="presParOf" srcId="{A6C82B3C-9CF2-468A-825A-DED085B4573E}" destId="{EAA61D7B-CCA7-4BD5-B519-B54FBA9BB997}" srcOrd="1" destOrd="0" presId="urn:microsoft.com/office/officeart/2005/8/layout/hierarchy1"/>
    <dgm:cxn modelId="{DCA91517-CD38-445B-A548-8074B69B186D}" type="presParOf" srcId="{8BF532C2-12B7-4960-A242-F5A31D1562C6}" destId="{F3AB5946-75DF-463F-A5AA-8C6245C5EB08}" srcOrd="2" destOrd="0" presId="urn:microsoft.com/office/officeart/2005/8/layout/hierarchy1"/>
    <dgm:cxn modelId="{631728E5-8A6B-4B70-A560-620D115A3DDA}" type="presParOf" srcId="{F3AB5946-75DF-463F-A5AA-8C6245C5EB08}" destId="{53B0F5AE-50BD-44A1-AB15-9A6C09533F0A}" srcOrd="0" destOrd="0" presId="urn:microsoft.com/office/officeart/2005/8/layout/hierarchy1"/>
    <dgm:cxn modelId="{F9A2F581-35B9-4347-A6E0-18527CD4C132}" type="presParOf" srcId="{53B0F5AE-50BD-44A1-AB15-9A6C09533F0A}" destId="{5D8C3976-9F6A-467E-91A9-D616DF362CEF}" srcOrd="0" destOrd="0" presId="urn:microsoft.com/office/officeart/2005/8/layout/hierarchy1"/>
    <dgm:cxn modelId="{07750367-5A05-44E5-BD55-8C4EC84C92C7}" type="presParOf" srcId="{53B0F5AE-50BD-44A1-AB15-9A6C09533F0A}" destId="{37FBC059-5765-4DAF-AEB2-9450618CDEEA}" srcOrd="1" destOrd="0" presId="urn:microsoft.com/office/officeart/2005/8/layout/hierarchy1"/>
    <dgm:cxn modelId="{F6BB736A-624F-4CB1-B2A8-B3D93AA019AA}" type="presParOf" srcId="{F3AB5946-75DF-463F-A5AA-8C6245C5EB08}" destId="{D02BCDFA-8483-4C40-A91F-B7DDC1CA356D}" srcOrd="1" destOrd="0" presId="urn:microsoft.com/office/officeart/2005/8/layout/hierarchy1"/>
    <dgm:cxn modelId="{531EC5E2-B525-416A-B967-30ED82A66D9A}" type="presParOf" srcId="{8BF532C2-12B7-4960-A242-F5A31D1562C6}" destId="{306724DD-8007-4611-885D-2E6B8743201B}" srcOrd="3" destOrd="0" presId="urn:microsoft.com/office/officeart/2005/8/layout/hierarchy1"/>
    <dgm:cxn modelId="{0914EFC2-B39F-4B2C-8E93-B1C02630C6ED}" type="presParOf" srcId="{306724DD-8007-4611-885D-2E6B8743201B}" destId="{C8A57312-59F3-4D45-93CC-E10B7653DD50}" srcOrd="0" destOrd="0" presId="urn:microsoft.com/office/officeart/2005/8/layout/hierarchy1"/>
    <dgm:cxn modelId="{E0E14366-14BE-4654-AD98-BC9186918E16}" type="presParOf" srcId="{C8A57312-59F3-4D45-93CC-E10B7653DD50}" destId="{89D5E718-B453-40DF-8FFE-31F28309CF86}" srcOrd="0" destOrd="0" presId="urn:microsoft.com/office/officeart/2005/8/layout/hierarchy1"/>
    <dgm:cxn modelId="{01531549-91E1-4850-BCA3-331A7BCFC927}" type="presParOf" srcId="{C8A57312-59F3-4D45-93CC-E10B7653DD50}" destId="{46F9C852-5258-4B43-9DC9-8E5460BF58E8}" srcOrd="1" destOrd="0" presId="urn:microsoft.com/office/officeart/2005/8/layout/hierarchy1"/>
    <dgm:cxn modelId="{516A9DBF-BAA7-4CA4-8ACF-3145E60D798D}" type="presParOf" srcId="{306724DD-8007-4611-885D-2E6B8743201B}" destId="{33497C10-D3F8-43C0-89F2-D38FDA94FAA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A99DB9C-275E-4445-8C51-38D0416EA04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D4ED46A-6364-439C-9C00-E37CF1D7E6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Finally, every child who wants a place in a Hammersmith and Fulham secondary school will be made an offer – if you are not happy with the decision you can appeal.</a:t>
          </a:r>
        </a:p>
      </dgm:t>
    </dgm:pt>
    <dgm:pt modelId="{16322C11-0684-4665-87E4-A6F829C964D8}" type="parTrans" cxnId="{F4D4452F-1C4C-4814-ADB2-5935D1A335D0}">
      <dgm:prSet/>
      <dgm:spPr/>
      <dgm:t>
        <a:bodyPr/>
        <a:lstStyle/>
        <a:p>
          <a:endParaRPr lang="en-US"/>
        </a:p>
      </dgm:t>
    </dgm:pt>
    <dgm:pt modelId="{A4237D26-F9F8-4319-8D7F-7DC733D4CE79}" type="sibTrans" cxnId="{F4D4452F-1C4C-4814-ADB2-5935D1A335D0}">
      <dgm:prSet/>
      <dgm:spPr/>
      <dgm:t>
        <a:bodyPr/>
        <a:lstStyle/>
        <a:p>
          <a:endParaRPr lang="en-US"/>
        </a:p>
      </dgm:t>
    </dgm:pt>
    <dgm:pt modelId="{343F01C9-2D6F-4E22-BBDF-2B00DBBEE85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 dirty="0"/>
            <a:t>Appeals are heard by independent panels between May and July</a:t>
          </a:r>
          <a:endParaRPr lang="en-US" dirty="0"/>
        </a:p>
      </dgm:t>
    </dgm:pt>
    <dgm:pt modelId="{95054BDD-76D2-411A-A93F-DBC63EEAAFB4}" type="parTrans" cxnId="{2E335A07-6A65-4630-95EF-B7AA486B6F6E}">
      <dgm:prSet/>
      <dgm:spPr/>
      <dgm:t>
        <a:bodyPr/>
        <a:lstStyle/>
        <a:p>
          <a:endParaRPr lang="en-US"/>
        </a:p>
      </dgm:t>
    </dgm:pt>
    <dgm:pt modelId="{9238650B-50A5-475B-B738-4CD1B9770DE3}" type="sibTrans" cxnId="{2E335A07-6A65-4630-95EF-B7AA486B6F6E}">
      <dgm:prSet/>
      <dgm:spPr/>
      <dgm:t>
        <a:bodyPr/>
        <a:lstStyle/>
        <a:p>
          <a:endParaRPr lang="en-US"/>
        </a:p>
      </dgm:t>
    </dgm:pt>
    <dgm:pt modelId="{19EE857F-7277-49E5-BCF2-C20583F1FA02}">
      <dgm:prSet/>
      <dgm:spPr/>
      <dgm:t>
        <a:bodyPr/>
        <a:lstStyle/>
        <a:p>
          <a:r>
            <a:rPr lang="en-GB" b="1" dirty="0"/>
            <a:t>If you have any questions, you can contact your current primary school or School Admissions staff can be contacted for advice- telephone: </a:t>
          </a:r>
          <a:r>
            <a:rPr lang="en-GB" b="1" dirty="0">
              <a:solidFill>
                <a:schemeClr val="tx1"/>
              </a:solidFill>
            </a:rPr>
            <a:t>020 8753 1085 </a:t>
          </a:r>
          <a:r>
            <a:rPr lang="en-GB" b="1" dirty="0"/>
            <a:t>(Mon- Fri 9am – 1pm) or email </a:t>
          </a:r>
          <a:r>
            <a:rPr lang="en-GB" b="1" u="sng" dirty="0">
              <a:solidFill>
                <a:schemeClr val="tx1"/>
              </a:solidFill>
              <a:uFillTx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school.admissions@lbhf.gov.uk</a:t>
          </a:r>
          <a:endParaRPr lang="en-US" b="1" dirty="0">
            <a:solidFill>
              <a:schemeClr val="tx1"/>
            </a:solidFill>
          </a:endParaRPr>
        </a:p>
      </dgm:t>
    </dgm:pt>
    <dgm:pt modelId="{BDA5DB90-63C4-4672-9DBC-693CF373F6AB}" type="parTrans" cxnId="{E154F48B-E790-4E21-B0A0-AFC7E65E6286}">
      <dgm:prSet/>
      <dgm:spPr/>
      <dgm:t>
        <a:bodyPr/>
        <a:lstStyle/>
        <a:p>
          <a:endParaRPr lang="en-US"/>
        </a:p>
      </dgm:t>
    </dgm:pt>
    <dgm:pt modelId="{54C307E0-09EC-4738-A110-C527DF7E638F}" type="sibTrans" cxnId="{E154F48B-E790-4E21-B0A0-AFC7E65E6286}">
      <dgm:prSet/>
      <dgm:spPr/>
      <dgm:t>
        <a:bodyPr/>
        <a:lstStyle/>
        <a:p>
          <a:endParaRPr lang="en-US"/>
        </a:p>
      </dgm:t>
    </dgm:pt>
    <dgm:pt modelId="{D4187E34-DB79-4947-B811-0D99CA71E5EA}" type="pres">
      <dgm:prSet presAssocID="{0A99DB9C-275E-4445-8C51-38D0416EA045}" presName="linear" presStyleCnt="0">
        <dgm:presLayoutVars>
          <dgm:animLvl val="lvl"/>
          <dgm:resizeHandles val="exact"/>
        </dgm:presLayoutVars>
      </dgm:prSet>
      <dgm:spPr/>
    </dgm:pt>
    <dgm:pt modelId="{C343723B-1B02-41CD-BB11-358C4F99F5FD}" type="pres">
      <dgm:prSet presAssocID="{CD4ED46A-6364-439C-9C00-E37CF1D7E69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EAF0DE8-A9BD-411D-AD7B-5CA493154706}" type="pres">
      <dgm:prSet presAssocID="{A4237D26-F9F8-4319-8D7F-7DC733D4CE79}" presName="spacer" presStyleCnt="0"/>
      <dgm:spPr/>
    </dgm:pt>
    <dgm:pt modelId="{9AB882B1-FF54-4A17-B404-CB6B37556DD0}" type="pres">
      <dgm:prSet presAssocID="{343F01C9-2D6F-4E22-BBDF-2B00DBBEE85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5A2D353F-CD1D-433B-AC21-C8F1D98FFABA}" type="pres">
      <dgm:prSet presAssocID="{9238650B-50A5-475B-B738-4CD1B9770DE3}" presName="spacer" presStyleCnt="0"/>
      <dgm:spPr/>
    </dgm:pt>
    <dgm:pt modelId="{E5928790-CCDF-4690-A36F-18A33DF05278}" type="pres">
      <dgm:prSet presAssocID="{19EE857F-7277-49E5-BCF2-C20583F1FA02}" presName="parentText" presStyleLbl="node1" presStyleIdx="2" presStyleCnt="3" custLinFactNeighborX="1580">
        <dgm:presLayoutVars>
          <dgm:chMax val="0"/>
          <dgm:bulletEnabled val="1"/>
        </dgm:presLayoutVars>
      </dgm:prSet>
      <dgm:spPr/>
    </dgm:pt>
  </dgm:ptLst>
  <dgm:cxnLst>
    <dgm:cxn modelId="{2E335A07-6A65-4630-95EF-B7AA486B6F6E}" srcId="{0A99DB9C-275E-4445-8C51-38D0416EA045}" destId="{343F01C9-2D6F-4E22-BBDF-2B00DBBEE850}" srcOrd="1" destOrd="0" parTransId="{95054BDD-76D2-411A-A93F-DBC63EEAAFB4}" sibTransId="{9238650B-50A5-475B-B738-4CD1B9770DE3}"/>
    <dgm:cxn modelId="{F4D4452F-1C4C-4814-ADB2-5935D1A335D0}" srcId="{0A99DB9C-275E-4445-8C51-38D0416EA045}" destId="{CD4ED46A-6364-439C-9C00-E37CF1D7E69A}" srcOrd="0" destOrd="0" parTransId="{16322C11-0684-4665-87E4-A6F829C964D8}" sibTransId="{A4237D26-F9F8-4319-8D7F-7DC733D4CE79}"/>
    <dgm:cxn modelId="{3198CB6F-CE3A-4D35-8D33-5E17FD02DB12}" type="presOf" srcId="{CD4ED46A-6364-439C-9C00-E37CF1D7E69A}" destId="{C343723B-1B02-41CD-BB11-358C4F99F5FD}" srcOrd="0" destOrd="0" presId="urn:microsoft.com/office/officeart/2005/8/layout/vList2"/>
    <dgm:cxn modelId="{E154F48B-E790-4E21-B0A0-AFC7E65E6286}" srcId="{0A99DB9C-275E-4445-8C51-38D0416EA045}" destId="{19EE857F-7277-49E5-BCF2-C20583F1FA02}" srcOrd="2" destOrd="0" parTransId="{BDA5DB90-63C4-4672-9DBC-693CF373F6AB}" sibTransId="{54C307E0-09EC-4738-A110-C527DF7E638F}"/>
    <dgm:cxn modelId="{DE0CADAA-BE97-42BA-8516-0636E6681634}" type="presOf" srcId="{0A99DB9C-275E-4445-8C51-38D0416EA045}" destId="{D4187E34-DB79-4947-B811-0D99CA71E5EA}" srcOrd="0" destOrd="0" presId="urn:microsoft.com/office/officeart/2005/8/layout/vList2"/>
    <dgm:cxn modelId="{BC092AAE-A0B7-4E67-AFB3-DFF3048863B8}" type="presOf" srcId="{19EE857F-7277-49E5-BCF2-C20583F1FA02}" destId="{E5928790-CCDF-4690-A36F-18A33DF05278}" srcOrd="0" destOrd="0" presId="urn:microsoft.com/office/officeart/2005/8/layout/vList2"/>
    <dgm:cxn modelId="{14E40BEC-CB9C-48AB-A735-FF4B3592CA44}" type="presOf" srcId="{343F01C9-2D6F-4E22-BBDF-2B00DBBEE850}" destId="{9AB882B1-FF54-4A17-B404-CB6B37556DD0}" srcOrd="0" destOrd="0" presId="urn:microsoft.com/office/officeart/2005/8/layout/vList2"/>
    <dgm:cxn modelId="{A1A46E65-7E4D-4908-9E77-BE2F8D0EFA57}" type="presParOf" srcId="{D4187E34-DB79-4947-B811-0D99CA71E5EA}" destId="{C343723B-1B02-41CD-BB11-358C4F99F5FD}" srcOrd="0" destOrd="0" presId="urn:microsoft.com/office/officeart/2005/8/layout/vList2"/>
    <dgm:cxn modelId="{66E1EA79-F803-4F13-B19D-E6868D42B3FD}" type="presParOf" srcId="{D4187E34-DB79-4947-B811-0D99CA71E5EA}" destId="{6EAF0DE8-A9BD-411D-AD7B-5CA493154706}" srcOrd="1" destOrd="0" presId="urn:microsoft.com/office/officeart/2005/8/layout/vList2"/>
    <dgm:cxn modelId="{DFAFC145-E810-4FD0-A01B-DD1AD03402D6}" type="presParOf" srcId="{D4187E34-DB79-4947-B811-0D99CA71E5EA}" destId="{9AB882B1-FF54-4A17-B404-CB6B37556DD0}" srcOrd="2" destOrd="0" presId="urn:microsoft.com/office/officeart/2005/8/layout/vList2"/>
    <dgm:cxn modelId="{F472AF3C-D467-4329-B878-5F129F6354B3}" type="presParOf" srcId="{D4187E34-DB79-4947-B811-0D99CA71E5EA}" destId="{5A2D353F-CD1D-433B-AC21-C8F1D98FFABA}" srcOrd="3" destOrd="0" presId="urn:microsoft.com/office/officeart/2005/8/layout/vList2"/>
    <dgm:cxn modelId="{45020508-36DC-4772-9E19-06E4E7634DDA}" type="presParOf" srcId="{D4187E34-DB79-4947-B811-0D99CA71E5EA}" destId="{E5928790-CCDF-4690-A36F-18A33DF0527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375865-C303-4A03-BF03-9B9BE179EE2E}">
      <dsp:nvSpPr>
        <dsp:cNvPr id="0" name=""/>
        <dsp:cNvSpPr/>
      </dsp:nvSpPr>
      <dsp:spPr>
        <a:xfrm>
          <a:off x="2296424" y="897065"/>
          <a:ext cx="4957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702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31118" y="940151"/>
        <a:ext cx="26315" cy="5268"/>
      </dsp:txXfrm>
    </dsp:sp>
    <dsp:sp modelId="{5CC1D401-BC7D-4DE4-A94B-B91C38A6980E}">
      <dsp:nvSpPr>
        <dsp:cNvPr id="0" name=""/>
        <dsp:cNvSpPr/>
      </dsp:nvSpPr>
      <dsp:spPr>
        <a:xfrm>
          <a:off x="9954" y="256304"/>
          <a:ext cx="2288270" cy="137296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solidFill>
                <a:srgbClr val="002060"/>
              </a:solidFill>
            </a:rPr>
            <a:t>I will receive an offer at my nearest school</a:t>
          </a:r>
        </a:p>
      </dsp:txBody>
      <dsp:txXfrm>
        <a:off x="9954" y="256304"/>
        <a:ext cx="2288270" cy="1372962"/>
      </dsp:txXfrm>
    </dsp:sp>
    <dsp:sp modelId="{E52E97E3-E79C-4F1C-862E-897180418BCE}">
      <dsp:nvSpPr>
        <dsp:cNvPr id="0" name=""/>
        <dsp:cNvSpPr/>
      </dsp:nvSpPr>
      <dsp:spPr>
        <a:xfrm>
          <a:off x="5110997" y="897065"/>
          <a:ext cx="4957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702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45690" y="940151"/>
        <a:ext cx="26315" cy="5268"/>
      </dsp:txXfrm>
    </dsp:sp>
    <dsp:sp modelId="{4029F578-1CBE-45CD-AC14-894BBCA5F53A}">
      <dsp:nvSpPr>
        <dsp:cNvPr id="0" name=""/>
        <dsp:cNvSpPr/>
      </dsp:nvSpPr>
      <dsp:spPr>
        <a:xfrm>
          <a:off x="2824526" y="256304"/>
          <a:ext cx="2288270" cy="137296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 will get a place at one of the schools I have named on my application form</a:t>
          </a:r>
        </a:p>
      </dsp:txBody>
      <dsp:txXfrm>
        <a:off x="2824526" y="256304"/>
        <a:ext cx="2288270" cy="1372962"/>
      </dsp:txXfrm>
    </dsp:sp>
    <dsp:sp modelId="{53C21674-CB8F-4938-A991-D9E70F9311D7}">
      <dsp:nvSpPr>
        <dsp:cNvPr id="0" name=""/>
        <dsp:cNvSpPr/>
      </dsp:nvSpPr>
      <dsp:spPr>
        <a:xfrm>
          <a:off x="1154089" y="1627466"/>
          <a:ext cx="5629144" cy="495702"/>
        </a:xfrm>
        <a:custGeom>
          <a:avLst/>
          <a:gdLst/>
          <a:ahLst/>
          <a:cxnLst/>
          <a:rect l="0" t="0" r="0" b="0"/>
          <a:pathLst>
            <a:path>
              <a:moveTo>
                <a:pt x="5629144" y="0"/>
              </a:moveTo>
              <a:lnTo>
                <a:pt x="5629144" y="264951"/>
              </a:lnTo>
              <a:lnTo>
                <a:pt x="0" y="264951"/>
              </a:lnTo>
              <a:lnTo>
                <a:pt x="0" y="495702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27319" y="1872683"/>
        <a:ext cx="282684" cy="5268"/>
      </dsp:txXfrm>
    </dsp:sp>
    <dsp:sp modelId="{EA2D1263-58FC-457C-85F4-EB33E94372F7}">
      <dsp:nvSpPr>
        <dsp:cNvPr id="0" name=""/>
        <dsp:cNvSpPr/>
      </dsp:nvSpPr>
      <dsp:spPr>
        <a:xfrm>
          <a:off x="5639099" y="256304"/>
          <a:ext cx="2288270" cy="137296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My child will get a place with their friends, we all put the same schools down</a:t>
          </a:r>
        </a:p>
      </dsp:txBody>
      <dsp:txXfrm>
        <a:off x="5639099" y="256304"/>
        <a:ext cx="2288270" cy="1372962"/>
      </dsp:txXfrm>
    </dsp:sp>
    <dsp:sp modelId="{E88988B3-D558-4A51-9732-9596FDF42AD5}">
      <dsp:nvSpPr>
        <dsp:cNvPr id="0" name=""/>
        <dsp:cNvSpPr/>
      </dsp:nvSpPr>
      <dsp:spPr>
        <a:xfrm>
          <a:off x="2296424" y="2930893"/>
          <a:ext cx="4957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702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31118" y="2973979"/>
        <a:ext cx="26315" cy="5268"/>
      </dsp:txXfrm>
    </dsp:sp>
    <dsp:sp modelId="{24CE7C8C-0EAD-4F27-BEC8-38D133CCBED5}">
      <dsp:nvSpPr>
        <dsp:cNvPr id="0" name=""/>
        <dsp:cNvSpPr/>
      </dsp:nvSpPr>
      <dsp:spPr>
        <a:xfrm>
          <a:off x="9954" y="2155568"/>
          <a:ext cx="2288270" cy="164209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My child has special education needs and will therefore get a place at my first choice of school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9954" y="2155568"/>
        <a:ext cx="2288270" cy="1642090"/>
      </dsp:txXfrm>
    </dsp:sp>
    <dsp:sp modelId="{BC6C2055-118D-41E4-8DAE-563B0CBCBB25}">
      <dsp:nvSpPr>
        <dsp:cNvPr id="0" name=""/>
        <dsp:cNvSpPr/>
      </dsp:nvSpPr>
      <dsp:spPr>
        <a:xfrm>
          <a:off x="5110997" y="2930893"/>
          <a:ext cx="49570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5702" y="45720"/>
              </a:lnTo>
            </a:path>
          </a:pathLst>
        </a:custGeom>
        <a:noFill/>
        <a:ln w="635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45690" y="2973979"/>
        <a:ext cx="26315" cy="5268"/>
      </dsp:txXfrm>
    </dsp:sp>
    <dsp:sp modelId="{B81DE9B0-1FFD-4ED6-9A55-ECA1E35EFA8D}">
      <dsp:nvSpPr>
        <dsp:cNvPr id="0" name=""/>
        <dsp:cNvSpPr/>
      </dsp:nvSpPr>
      <dsp:spPr>
        <a:xfrm>
          <a:off x="2824526" y="2290132"/>
          <a:ext cx="2288270" cy="1372962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 have a better chance of getting a place at the school I put highest on my application form</a:t>
          </a:r>
        </a:p>
      </dsp:txBody>
      <dsp:txXfrm>
        <a:off x="2824526" y="2290132"/>
        <a:ext cx="2288270" cy="1372962"/>
      </dsp:txXfrm>
    </dsp:sp>
    <dsp:sp modelId="{8CAA2D65-C833-48EC-B1F4-063957515EE4}">
      <dsp:nvSpPr>
        <dsp:cNvPr id="0" name=""/>
        <dsp:cNvSpPr/>
      </dsp:nvSpPr>
      <dsp:spPr>
        <a:xfrm>
          <a:off x="1154089" y="3661294"/>
          <a:ext cx="5629144" cy="630266"/>
        </a:xfrm>
        <a:custGeom>
          <a:avLst/>
          <a:gdLst/>
          <a:ahLst/>
          <a:cxnLst/>
          <a:rect l="0" t="0" r="0" b="0"/>
          <a:pathLst>
            <a:path>
              <a:moveTo>
                <a:pt x="5629144" y="0"/>
              </a:moveTo>
              <a:lnTo>
                <a:pt x="5629144" y="332233"/>
              </a:lnTo>
              <a:lnTo>
                <a:pt x="0" y="332233"/>
              </a:lnTo>
              <a:lnTo>
                <a:pt x="0" y="630266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26966" y="3973793"/>
        <a:ext cx="283390" cy="5268"/>
      </dsp:txXfrm>
    </dsp:sp>
    <dsp:sp modelId="{345DF02B-EA74-448A-A529-45DCE10B8951}">
      <dsp:nvSpPr>
        <dsp:cNvPr id="0" name=""/>
        <dsp:cNvSpPr/>
      </dsp:nvSpPr>
      <dsp:spPr>
        <a:xfrm>
          <a:off x="5639099" y="2290132"/>
          <a:ext cx="2288270" cy="137296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My child has medical/social needs which means I will automatically get a place at the school I choose</a:t>
          </a:r>
        </a:p>
      </dsp:txBody>
      <dsp:txXfrm>
        <a:off x="5639099" y="2290132"/>
        <a:ext cx="2288270" cy="1372962"/>
      </dsp:txXfrm>
    </dsp:sp>
    <dsp:sp modelId="{5978C2F3-581E-4016-B8DD-5CD3DEEA9DB9}">
      <dsp:nvSpPr>
        <dsp:cNvPr id="0" name=""/>
        <dsp:cNvSpPr/>
      </dsp:nvSpPr>
      <dsp:spPr>
        <a:xfrm>
          <a:off x="9954" y="4323960"/>
          <a:ext cx="2288270" cy="1372962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2127" tIns="117697" rIns="112127" bIns="117697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b="1" kern="1200" dirty="0">
              <a:solidFill>
                <a:srgbClr val="FF0000"/>
              </a:solidFill>
            </a:rPr>
            <a:t>………..all untrue!!!</a:t>
          </a:r>
        </a:p>
      </dsp:txBody>
      <dsp:txXfrm>
        <a:off x="9954" y="4323960"/>
        <a:ext cx="2288270" cy="13729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563378-54BC-4A3E-B8A4-672272584B89}">
      <dsp:nvSpPr>
        <dsp:cNvPr id="0" name=""/>
        <dsp:cNvSpPr/>
      </dsp:nvSpPr>
      <dsp:spPr>
        <a:xfrm>
          <a:off x="8577497" y="2601319"/>
          <a:ext cx="1749080" cy="8324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67258"/>
              </a:lnTo>
              <a:lnTo>
                <a:pt x="1749080" y="567258"/>
              </a:lnTo>
              <a:lnTo>
                <a:pt x="1749080" y="832403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AE7E0A-27D6-406E-B49F-929A52870439}">
      <dsp:nvSpPr>
        <dsp:cNvPr id="0" name=""/>
        <dsp:cNvSpPr/>
      </dsp:nvSpPr>
      <dsp:spPr>
        <a:xfrm>
          <a:off x="6828417" y="2601319"/>
          <a:ext cx="1749080" cy="832403"/>
        </a:xfrm>
        <a:custGeom>
          <a:avLst/>
          <a:gdLst/>
          <a:ahLst/>
          <a:cxnLst/>
          <a:rect l="0" t="0" r="0" b="0"/>
          <a:pathLst>
            <a:path>
              <a:moveTo>
                <a:pt x="1749080" y="0"/>
              </a:moveTo>
              <a:lnTo>
                <a:pt x="1749080" y="567258"/>
              </a:lnTo>
              <a:lnTo>
                <a:pt x="0" y="567258"/>
              </a:lnTo>
              <a:lnTo>
                <a:pt x="0" y="832403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84C51C-2A43-41A1-9EEF-6526E43637E3}">
      <dsp:nvSpPr>
        <dsp:cNvPr id="0" name=""/>
        <dsp:cNvSpPr/>
      </dsp:nvSpPr>
      <dsp:spPr>
        <a:xfrm>
          <a:off x="7718" y="195755"/>
          <a:ext cx="2862131" cy="18174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4F6FD8-3B7A-4839-9C36-18B629AD835D}">
      <dsp:nvSpPr>
        <dsp:cNvPr id="0" name=""/>
        <dsp:cNvSpPr/>
      </dsp:nvSpPr>
      <dsp:spPr>
        <a:xfrm>
          <a:off x="325732" y="497869"/>
          <a:ext cx="2862131" cy="18174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Some schools ask parents to complete an additional ‘Supplementary Information form’ or ‘SIF’</a:t>
          </a:r>
        </a:p>
      </dsp:txBody>
      <dsp:txXfrm>
        <a:off x="378963" y="551100"/>
        <a:ext cx="2755669" cy="1710991"/>
      </dsp:txXfrm>
    </dsp:sp>
    <dsp:sp modelId="{7C9BE9D7-FD84-4D82-BF08-38F0C8A71707}">
      <dsp:nvSpPr>
        <dsp:cNvPr id="0" name=""/>
        <dsp:cNvSpPr/>
      </dsp:nvSpPr>
      <dsp:spPr>
        <a:xfrm>
          <a:off x="3505879" y="195755"/>
          <a:ext cx="2862131" cy="181745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11C506-954B-46E8-8785-10D2D26AD514}">
      <dsp:nvSpPr>
        <dsp:cNvPr id="0" name=""/>
        <dsp:cNvSpPr/>
      </dsp:nvSpPr>
      <dsp:spPr>
        <a:xfrm>
          <a:off x="3823894" y="497869"/>
          <a:ext cx="2862131" cy="18174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Some schools expect your child to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sit a banding test 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– if you apply to a school with a banding test, your child </a:t>
          </a:r>
          <a:r>
            <a:rPr lang="en-US" sz="1600" b="1" i="1" kern="1200" dirty="0">
              <a:latin typeface="Arial" panose="020B0604020202020204" pitchFamily="34" charset="0"/>
              <a:cs typeface="Arial" panose="020B0604020202020204" pitchFamily="34" charset="0"/>
            </a:rPr>
            <a:t>must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attend and sit the test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877125" y="551100"/>
        <a:ext cx="2755669" cy="1710991"/>
      </dsp:txXfrm>
    </dsp:sp>
    <dsp:sp modelId="{204C91EB-CC52-47C0-9624-CE6651AC748B}">
      <dsp:nvSpPr>
        <dsp:cNvPr id="0" name=""/>
        <dsp:cNvSpPr/>
      </dsp:nvSpPr>
      <dsp:spPr>
        <a:xfrm>
          <a:off x="7004040" y="195755"/>
          <a:ext cx="3146914" cy="24055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65A496-F1C0-43C0-9824-F511F8B0AF7A}">
      <dsp:nvSpPr>
        <dsp:cNvPr id="0" name=""/>
        <dsp:cNvSpPr/>
      </dsp:nvSpPr>
      <dsp:spPr>
        <a:xfrm>
          <a:off x="7322055" y="497869"/>
          <a:ext cx="3146914" cy="24055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If your child has 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aptitude in a subject </a:t>
          </a: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e.g. music / drama or sports, you may also consider applying to such schools that specialise in these subjects. Your child can take an aptitude test at schools that offer the specialism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392512" y="568326"/>
        <a:ext cx="3006000" cy="2264649"/>
      </dsp:txXfrm>
    </dsp:sp>
    <dsp:sp modelId="{C8F328F4-893D-4979-811D-A632C4CB3140}">
      <dsp:nvSpPr>
        <dsp:cNvPr id="0" name=""/>
        <dsp:cNvSpPr/>
      </dsp:nvSpPr>
      <dsp:spPr>
        <a:xfrm>
          <a:off x="5397351" y="3433722"/>
          <a:ext cx="2862131" cy="18174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2C6069-90F7-419E-9F6A-9B360D97B20B}">
      <dsp:nvSpPr>
        <dsp:cNvPr id="0" name=""/>
        <dsp:cNvSpPr/>
      </dsp:nvSpPr>
      <dsp:spPr>
        <a:xfrm>
          <a:off x="5715365" y="3735836"/>
          <a:ext cx="2862131" cy="18174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Information about banding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/aptitude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 tests and SIFs </a:t>
          </a:r>
          <a:r>
            <a:rPr lang="en-US" sz="1600" b="0" kern="1200" dirty="0">
              <a:latin typeface="Arial" panose="020B0604020202020204" pitchFamily="34" charset="0"/>
              <a:cs typeface="Arial" panose="020B0604020202020204" pitchFamily="34" charset="0"/>
            </a:rPr>
            <a:t>will be explained at school open evenings or can be found on individual school web sites and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in the ‘</a:t>
          </a:r>
          <a:r>
            <a:rPr lang="en-US" sz="1600" b="1" i="1" kern="1200" dirty="0">
              <a:latin typeface="Arial" panose="020B0604020202020204" pitchFamily="34" charset="0"/>
              <a:cs typeface="Arial" panose="020B0604020202020204" pitchFamily="34" charset="0"/>
            </a:rPr>
            <a:t>Moving on Up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’ information on the council web site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768596" y="3789067"/>
        <a:ext cx="2755669" cy="1710991"/>
      </dsp:txXfrm>
    </dsp:sp>
    <dsp:sp modelId="{66F5824C-46F4-4095-82F8-21195821B08D}">
      <dsp:nvSpPr>
        <dsp:cNvPr id="0" name=""/>
        <dsp:cNvSpPr/>
      </dsp:nvSpPr>
      <dsp:spPr>
        <a:xfrm>
          <a:off x="8895512" y="3433722"/>
          <a:ext cx="2862131" cy="181745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F1757A0-D914-4584-BBA7-6FB57B60342C}">
      <dsp:nvSpPr>
        <dsp:cNvPr id="0" name=""/>
        <dsp:cNvSpPr/>
      </dsp:nvSpPr>
      <dsp:spPr>
        <a:xfrm>
          <a:off x="9213526" y="3735836"/>
          <a:ext cx="2862131" cy="181745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If you apply online, you will be notified if there is an additional form to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complete or if your child must sit a banding 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or aptitude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test</a:t>
          </a:r>
        </a:p>
      </dsp:txBody>
      <dsp:txXfrm>
        <a:off x="9266757" y="3789067"/>
        <a:ext cx="2755669" cy="17109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86A234-042A-4166-A8A1-FA6C48454AF9}">
      <dsp:nvSpPr>
        <dsp:cNvPr id="0" name=""/>
        <dsp:cNvSpPr/>
      </dsp:nvSpPr>
      <dsp:spPr>
        <a:xfrm>
          <a:off x="3642337" y="785146"/>
          <a:ext cx="6020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2040" y="45720"/>
              </a:lnTo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927541" y="827699"/>
        <a:ext cx="31632" cy="6332"/>
      </dsp:txXfrm>
    </dsp:sp>
    <dsp:sp modelId="{6AFE65B9-DF62-4AB8-95C8-7D56799758D8}">
      <dsp:nvSpPr>
        <dsp:cNvPr id="0" name=""/>
        <dsp:cNvSpPr/>
      </dsp:nvSpPr>
      <dsp:spPr>
        <a:xfrm>
          <a:off x="135071" y="5682"/>
          <a:ext cx="3509065" cy="165036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782" tIns="141478" rIns="134782" bIns="141478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Although you may want to check out any previous Ofsted reports about the school, remember these can be very out of date – how is the school doing now?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Ask about Progress 8!</a:t>
          </a:r>
        </a:p>
      </dsp:txBody>
      <dsp:txXfrm>
        <a:off x="135071" y="5682"/>
        <a:ext cx="3509065" cy="1650367"/>
      </dsp:txXfrm>
    </dsp:sp>
    <dsp:sp modelId="{19C4F243-1A4F-4541-A4B6-E6D74716E163}">
      <dsp:nvSpPr>
        <dsp:cNvPr id="0" name=""/>
        <dsp:cNvSpPr/>
      </dsp:nvSpPr>
      <dsp:spPr>
        <a:xfrm>
          <a:off x="7407704" y="785146"/>
          <a:ext cx="60204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2040" y="45720"/>
              </a:lnTo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92909" y="827699"/>
        <a:ext cx="31632" cy="6332"/>
      </dsp:txXfrm>
    </dsp:sp>
    <dsp:sp modelId="{8AF1132E-7333-4321-9CE6-2E5483891858}">
      <dsp:nvSpPr>
        <dsp:cNvPr id="0" name=""/>
        <dsp:cNvSpPr/>
      </dsp:nvSpPr>
      <dsp:spPr>
        <a:xfrm>
          <a:off x="4276777" y="5682"/>
          <a:ext cx="3132726" cy="165036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782" tIns="141478" rIns="134782" bIns="141478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Education should never be solely concerned with GCSE results – are the children you meet when you visit, happy, confident and proud of their school?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 dirty="0"/>
        </a:p>
      </dsp:txBody>
      <dsp:txXfrm>
        <a:off x="4276777" y="5682"/>
        <a:ext cx="3132726" cy="1650367"/>
      </dsp:txXfrm>
    </dsp:sp>
    <dsp:sp modelId="{8AE0C911-58D2-433C-9371-532BA3D7F306}">
      <dsp:nvSpPr>
        <dsp:cNvPr id="0" name=""/>
        <dsp:cNvSpPr/>
      </dsp:nvSpPr>
      <dsp:spPr>
        <a:xfrm>
          <a:off x="6028271" y="1654249"/>
          <a:ext cx="3389180" cy="206381"/>
        </a:xfrm>
        <a:custGeom>
          <a:avLst/>
          <a:gdLst/>
          <a:ahLst/>
          <a:cxnLst/>
          <a:rect l="0" t="0" r="0" b="0"/>
          <a:pathLst>
            <a:path>
              <a:moveTo>
                <a:pt x="3389180" y="0"/>
              </a:moveTo>
              <a:lnTo>
                <a:pt x="3389180" y="120290"/>
              </a:lnTo>
              <a:lnTo>
                <a:pt x="0" y="120290"/>
              </a:lnTo>
              <a:lnTo>
                <a:pt x="0" y="206381"/>
              </a:lnTo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637925" y="1754274"/>
        <a:ext cx="169872" cy="6332"/>
      </dsp:txXfrm>
    </dsp:sp>
    <dsp:sp modelId="{4A593B72-56B3-47FD-BDEA-5922AC2C89A1}">
      <dsp:nvSpPr>
        <dsp:cNvPr id="0" name=""/>
        <dsp:cNvSpPr/>
      </dsp:nvSpPr>
      <dsp:spPr>
        <a:xfrm>
          <a:off x="8042145" y="5682"/>
          <a:ext cx="2750611" cy="1650367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782" tIns="141478" rIns="134782" bIns="141478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Although modern facilities and buildings can be impressive, schools that are less well equipped can still be excellent and offer other important benefits</a:t>
          </a:r>
        </a:p>
      </dsp:txBody>
      <dsp:txXfrm>
        <a:off x="8042145" y="5682"/>
        <a:ext cx="2750611" cy="1650367"/>
      </dsp:txXfrm>
    </dsp:sp>
    <dsp:sp modelId="{FD3DD0E6-D6F3-4B8E-889E-324DE27D2708}">
      <dsp:nvSpPr>
        <dsp:cNvPr id="0" name=""/>
        <dsp:cNvSpPr/>
      </dsp:nvSpPr>
      <dsp:spPr>
        <a:xfrm>
          <a:off x="4263492" y="1893031"/>
          <a:ext cx="3529557" cy="165036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4782" tIns="141478" rIns="134782" bIns="141478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…….</a:t>
          </a:r>
          <a:r>
            <a:rPr lang="en-US" sz="18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once you have made your choices, its time to apply!</a:t>
          </a:r>
        </a:p>
      </dsp:txBody>
      <dsp:txXfrm>
        <a:off x="4263492" y="1893031"/>
        <a:ext cx="3529557" cy="165036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27DCBD8-6749-4941-82C0-8C979235E411}">
      <dsp:nvSpPr>
        <dsp:cNvPr id="0" name=""/>
        <dsp:cNvSpPr/>
      </dsp:nvSpPr>
      <dsp:spPr>
        <a:xfrm>
          <a:off x="722513" y="1071968"/>
          <a:ext cx="810000" cy="810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45AAB6-787F-4848-9764-313723ABF72B}">
      <dsp:nvSpPr>
        <dsp:cNvPr id="0" name=""/>
        <dsp:cNvSpPr/>
      </dsp:nvSpPr>
      <dsp:spPr>
        <a:xfrm>
          <a:off x="227513" y="1700507"/>
          <a:ext cx="1800000" cy="284455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You can 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submit your secondary school application 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any time 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after September 1</a:t>
          </a:r>
          <a:r>
            <a:rPr lang="en-US" sz="1800" b="1" kern="1200" baseline="30000" dirty="0">
              <a:latin typeface="Arial" panose="020B0604020202020204" pitchFamily="34" charset="0"/>
              <a:cs typeface="Arial" panose="020B0604020202020204" pitchFamily="34" charset="0"/>
            </a:rPr>
            <a:t>st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-”</a:t>
          </a:r>
          <a:r>
            <a:rPr lang="en-US" sz="1800" kern="12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rPr>
            <a:t>Moving on Up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” brochure will be available, online to help with your choices but do visit schools as well</a:t>
          </a:r>
        </a:p>
      </dsp:txBody>
      <dsp:txXfrm>
        <a:off x="227513" y="1700507"/>
        <a:ext cx="1800000" cy="2844551"/>
      </dsp:txXfrm>
    </dsp:sp>
    <dsp:sp modelId="{1A37F2B7-2143-46A0-9751-F4C7FCEC9B8B}">
      <dsp:nvSpPr>
        <dsp:cNvPr id="0" name=""/>
        <dsp:cNvSpPr/>
      </dsp:nvSpPr>
      <dsp:spPr>
        <a:xfrm>
          <a:off x="3002330" y="1297597"/>
          <a:ext cx="810000" cy="810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C10A94-4A76-4C81-BE3E-25DE3CF46284}">
      <dsp:nvSpPr>
        <dsp:cNvPr id="0" name=""/>
        <dsp:cNvSpPr/>
      </dsp:nvSpPr>
      <dsp:spPr>
        <a:xfrm>
          <a:off x="2342513" y="2377396"/>
          <a:ext cx="2129634" cy="19420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“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Hints and Tips” 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will have open days /evenings dates and times of schools</a:t>
          </a:r>
        </a:p>
      </dsp:txBody>
      <dsp:txXfrm>
        <a:off x="2342513" y="2377396"/>
        <a:ext cx="2129634" cy="1942033"/>
      </dsp:txXfrm>
    </dsp:sp>
    <dsp:sp modelId="{BC588BC2-01E9-4DD6-887E-8445DADF4EA6}">
      <dsp:nvSpPr>
        <dsp:cNvPr id="0" name=""/>
        <dsp:cNvSpPr/>
      </dsp:nvSpPr>
      <dsp:spPr>
        <a:xfrm>
          <a:off x="5353013" y="1262881"/>
          <a:ext cx="810000" cy="81000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09C106-58E9-45ED-90A9-CF31593351E4}">
      <dsp:nvSpPr>
        <dsp:cNvPr id="0" name=""/>
        <dsp:cNvSpPr/>
      </dsp:nvSpPr>
      <dsp:spPr>
        <a:xfrm>
          <a:off x="4787147" y="2273248"/>
          <a:ext cx="1941732" cy="20808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It is easy to apply online,</a:t>
          </a:r>
        </a:p>
      </dsp:txBody>
      <dsp:txXfrm>
        <a:off x="4787147" y="2273248"/>
        <a:ext cx="1941732" cy="2080897"/>
      </dsp:txXfrm>
    </dsp:sp>
    <dsp:sp modelId="{EAEC5A5E-9828-4CDF-B58B-F385C156DFD5}">
      <dsp:nvSpPr>
        <dsp:cNvPr id="0" name=""/>
        <dsp:cNvSpPr/>
      </dsp:nvSpPr>
      <dsp:spPr>
        <a:xfrm>
          <a:off x="7828940" y="1268179"/>
          <a:ext cx="810000" cy="810000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FE82FE-AF92-4997-9598-7D23E615FDCC}">
      <dsp:nvSpPr>
        <dsp:cNvPr id="0" name=""/>
        <dsp:cNvSpPr/>
      </dsp:nvSpPr>
      <dsp:spPr>
        <a:xfrm>
          <a:off x="7043879" y="2289142"/>
          <a:ext cx="2380122" cy="20597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– 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check that your home address is in Hammersmith and Fulham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	and apply </a:t>
          </a:r>
          <a:r>
            <a:rPr lang="en-GB" sz="1800" u="sng" kern="1200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9"/>
            </a:rPr>
            <a:t>school.admissions@lbhf.gov.uk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 or you can go direct to </a:t>
          </a:r>
          <a:r>
            <a:rPr lang="en-US" sz="1800" b="1" u="sng" kern="1200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0"/>
            </a:rPr>
            <a:t>www.eadmissions.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u="sng" kern="1200" dirty="0">
              <a:uFillTx/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0"/>
            </a:rPr>
            <a:t>org.uk</a:t>
          </a:r>
          <a:endParaRPr lang="en-US" sz="1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043879" y="2289142"/>
        <a:ext cx="2380122" cy="2059706"/>
      </dsp:txXfrm>
    </dsp:sp>
    <dsp:sp modelId="{7A893988-E6F7-44B9-BD13-3526D63A68FA}">
      <dsp:nvSpPr>
        <dsp:cNvPr id="0" name=""/>
        <dsp:cNvSpPr/>
      </dsp:nvSpPr>
      <dsp:spPr>
        <a:xfrm>
          <a:off x="10403434" y="1077670"/>
          <a:ext cx="810000" cy="810000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1D675B-0194-4BF5-BFB8-27813816454D}">
      <dsp:nvSpPr>
        <dsp:cNvPr id="0" name=""/>
        <dsp:cNvSpPr/>
      </dsp:nvSpPr>
      <dsp:spPr>
        <a:xfrm>
          <a:off x="9739002" y="1941540"/>
          <a:ext cx="2213514" cy="25231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Register to create an account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, follow the instructions and </a:t>
          </a:r>
          <a:r>
            <a:rPr lang="en-US" sz="1800" b="1" kern="1200" dirty="0">
              <a:latin typeface="Arial" panose="020B0604020202020204" pitchFamily="34" charset="0"/>
              <a:cs typeface="Arial" panose="020B0604020202020204" pitchFamily="34" charset="0"/>
            </a:rPr>
            <a:t>complete the online application form –</a:t>
          </a:r>
          <a:r>
            <a:rPr lang="en-US" sz="1800" kern="1200" dirty="0">
              <a:latin typeface="Arial" panose="020B0604020202020204" pitchFamily="34" charset="0"/>
              <a:cs typeface="Arial" panose="020B0604020202020204" pitchFamily="34" charset="0"/>
            </a:rPr>
            <a:t> your current school can help if you experience difficulties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  <a:hlinkClick xmlns:r="http://schemas.openxmlformats.org/officeDocument/2006/relationships" r:id="rId13"/>
            </a:rPr>
            <a:t>https://www.lbhf.gov.uk/sites/default/files/section_attachments/2021_eadmission_application_guidance.pdf</a:t>
          </a:r>
          <a:endParaRPr lang="en-GB" sz="18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39002" y="1941540"/>
        <a:ext cx="2213514" cy="25231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313FB2-E2AA-4652-BD09-B7BCC31870B4}">
      <dsp:nvSpPr>
        <dsp:cNvPr id="0" name=""/>
        <dsp:cNvSpPr/>
      </dsp:nvSpPr>
      <dsp:spPr>
        <a:xfrm>
          <a:off x="2811819" y="0"/>
          <a:ext cx="5701005" cy="5701005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E4ADD7A-2A99-4789-AB74-AF66909108F1}">
      <dsp:nvSpPr>
        <dsp:cNvPr id="0" name=""/>
        <dsp:cNvSpPr/>
      </dsp:nvSpPr>
      <dsp:spPr>
        <a:xfrm>
          <a:off x="3182384" y="167951"/>
          <a:ext cx="2280402" cy="26856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Although </a:t>
          </a:r>
          <a:r>
            <a:rPr lang="en-US" sz="1600" b="1" kern="1200" dirty="0"/>
            <a:t>school admission staff </a:t>
          </a:r>
          <a:r>
            <a:rPr lang="en-US" sz="1600" kern="1200" dirty="0"/>
            <a:t>in each local authority are </a:t>
          </a:r>
          <a:r>
            <a:rPr lang="en-US" sz="1600" b="1" kern="1200" dirty="0"/>
            <a:t>responsible</a:t>
          </a:r>
          <a:r>
            <a:rPr lang="en-US" sz="1600" kern="1200" dirty="0"/>
            <a:t> for ensuring all their </a:t>
          </a:r>
          <a:r>
            <a:rPr lang="en-US" sz="1600" b="1" kern="1200" dirty="0"/>
            <a:t>resident applications are processed</a:t>
          </a:r>
          <a:r>
            <a:rPr lang="en-US" sz="1600" kern="1200" dirty="0"/>
            <a:t>, the admissions process is </a:t>
          </a:r>
          <a:r>
            <a:rPr lang="en-US" sz="1600" b="1" kern="1200" dirty="0"/>
            <a:t>coordinated across London</a:t>
          </a:r>
        </a:p>
      </dsp:txBody>
      <dsp:txXfrm>
        <a:off x="3293704" y="279271"/>
        <a:ext cx="2057762" cy="2462989"/>
      </dsp:txXfrm>
    </dsp:sp>
    <dsp:sp modelId="{7C5E9BAC-85BE-4FFC-A3CD-D2B3BBE87D67}">
      <dsp:nvSpPr>
        <dsp:cNvPr id="0" name=""/>
        <dsp:cNvSpPr/>
      </dsp:nvSpPr>
      <dsp:spPr>
        <a:xfrm>
          <a:off x="5861857" y="370565"/>
          <a:ext cx="2280402" cy="22804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Between the </a:t>
          </a:r>
          <a:r>
            <a:rPr lang="en-US" sz="1600" b="1" kern="1200"/>
            <a:t>closing date and the offer date </a:t>
          </a:r>
          <a:r>
            <a:rPr lang="en-US" sz="1600" kern="1200"/>
            <a:t>a lot of work goes on to </a:t>
          </a:r>
          <a:r>
            <a:rPr lang="en-US" sz="1600" b="1" kern="1200"/>
            <a:t>ensure applications are processed fairly </a:t>
          </a:r>
          <a:r>
            <a:rPr lang="en-US" sz="1600" kern="1200"/>
            <a:t>and in line with </a:t>
          </a:r>
          <a:r>
            <a:rPr lang="en-US" sz="1600" b="1" kern="1200"/>
            <a:t>published admissions criteria </a:t>
          </a:r>
          <a:r>
            <a:rPr lang="en-US" sz="1600" kern="1200"/>
            <a:t>of each school</a:t>
          </a:r>
          <a:endParaRPr lang="en-US" sz="1600" kern="1200" dirty="0"/>
        </a:p>
      </dsp:txBody>
      <dsp:txXfrm>
        <a:off x="5973177" y="481885"/>
        <a:ext cx="2057762" cy="2057762"/>
      </dsp:txXfrm>
    </dsp:sp>
    <dsp:sp modelId="{D3BF8A61-95DC-42B2-8573-BFFD79A2BE08}">
      <dsp:nvSpPr>
        <dsp:cNvPr id="0" name=""/>
        <dsp:cNvSpPr/>
      </dsp:nvSpPr>
      <dsp:spPr>
        <a:xfrm>
          <a:off x="3182384" y="3050037"/>
          <a:ext cx="2280402" cy="22804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/>
            <a:t>The Pan London Admissions board </a:t>
          </a:r>
          <a:r>
            <a:rPr lang="en-US" sz="1600" kern="1200"/>
            <a:t>does not give an application to </a:t>
          </a:r>
          <a:r>
            <a:rPr lang="en-US" sz="1600" b="1" kern="1200"/>
            <a:t>a school priority because a parent has chosen a particular school as their first choice</a:t>
          </a:r>
          <a:endParaRPr lang="en-US" sz="1600" b="1" kern="1200" dirty="0"/>
        </a:p>
      </dsp:txBody>
      <dsp:txXfrm>
        <a:off x="3293704" y="3161357"/>
        <a:ext cx="2057762" cy="2057762"/>
      </dsp:txXfrm>
    </dsp:sp>
    <dsp:sp modelId="{5A66CAFC-9E8F-4DDA-AA4E-A1A4FDE6FED0}">
      <dsp:nvSpPr>
        <dsp:cNvPr id="0" name=""/>
        <dsp:cNvSpPr/>
      </dsp:nvSpPr>
      <dsp:spPr>
        <a:xfrm>
          <a:off x="5861857" y="3050037"/>
          <a:ext cx="2280402" cy="22804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The system takes into </a:t>
          </a:r>
          <a:r>
            <a:rPr lang="en-US" sz="1600" b="1" kern="1200"/>
            <a:t>consideration all the schools you have named on your form- if your first choice is not oversubscribed </a:t>
          </a:r>
          <a:r>
            <a:rPr lang="en-US" sz="1600" kern="1200"/>
            <a:t>you will be allocated place there</a:t>
          </a:r>
          <a:endParaRPr lang="en-US" sz="1600" kern="1200" dirty="0"/>
        </a:p>
      </dsp:txBody>
      <dsp:txXfrm>
        <a:off x="5973177" y="3161357"/>
        <a:ext cx="2057762" cy="205776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26F3C3-BB93-4F1B-A71D-61687B97785B}">
      <dsp:nvSpPr>
        <dsp:cNvPr id="0" name=""/>
        <dsp:cNvSpPr/>
      </dsp:nvSpPr>
      <dsp:spPr>
        <a:xfrm>
          <a:off x="2682" y="948557"/>
          <a:ext cx="2426250" cy="19283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D3A862-E62B-404A-8851-4E94BA813DF0}">
      <dsp:nvSpPr>
        <dsp:cNvPr id="0" name=""/>
        <dsp:cNvSpPr/>
      </dsp:nvSpPr>
      <dsp:spPr>
        <a:xfrm>
          <a:off x="272265" y="1204661"/>
          <a:ext cx="2426250" cy="19283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September 1</a:t>
          </a:r>
          <a:r>
            <a:rPr lang="en-US" sz="14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st	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- secondary application process opens - read the </a:t>
          </a:r>
          <a:r>
            <a:rPr lang="en-US" sz="1400" b="1" i="1" kern="1200" dirty="0">
              <a:latin typeface="Arial" panose="020B0604020202020204" pitchFamily="34" charset="0"/>
              <a:cs typeface="Arial" panose="020B0604020202020204" pitchFamily="34" charset="0"/>
            </a:rPr>
            <a:t>‘Moving on Up’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information and arrange to attend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open days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at any school you and your child are interested in</a:t>
          </a:r>
        </a:p>
      </dsp:txBody>
      <dsp:txXfrm>
        <a:off x="328745" y="1261141"/>
        <a:ext cx="2313290" cy="1815418"/>
      </dsp:txXfrm>
    </dsp:sp>
    <dsp:sp modelId="{D4F2A769-AC06-46DA-B2C9-7947B726A781}">
      <dsp:nvSpPr>
        <dsp:cNvPr id="0" name=""/>
        <dsp:cNvSpPr/>
      </dsp:nvSpPr>
      <dsp:spPr>
        <a:xfrm>
          <a:off x="2968099" y="948557"/>
          <a:ext cx="2426250" cy="206511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8754E4-8A86-4494-929B-658025DA3BB1}">
      <dsp:nvSpPr>
        <dsp:cNvPr id="0" name=""/>
        <dsp:cNvSpPr/>
      </dsp:nvSpPr>
      <dsp:spPr>
        <a:xfrm>
          <a:off x="3237683" y="1204661"/>
          <a:ext cx="2426250" cy="206511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October 31</a:t>
          </a:r>
          <a:r>
            <a:rPr lang="en-US" sz="16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s</a:t>
          </a:r>
          <a:r>
            <a:rPr lang="en-US" sz="1600" kern="1200" baseline="27000" dirty="0">
              <a:latin typeface="Arial" panose="020B0604020202020204" pitchFamily="34" charset="0"/>
              <a:cs typeface="Arial" panose="020B0604020202020204" pitchFamily="34" charset="0"/>
            </a:rPr>
            <a:t>t 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- once you have made your decisions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, complete the application form (</a:t>
          </a:r>
          <a:r>
            <a:rPr lang="en-US" sz="1600" kern="1200" dirty="0">
              <a:latin typeface="Arial" panose="020B0604020202020204" pitchFamily="34" charset="0"/>
              <a:cs typeface="Arial" panose="020B0604020202020204" pitchFamily="34" charset="0"/>
            </a:rPr>
            <a:t>online if possible) and be </a:t>
          </a:r>
          <a:r>
            <a:rPr lang="en-US" sz="1600" b="1" kern="1200" dirty="0">
              <a:latin typeface="Arial" panose="020B0604020202020204" pitchFamily="34" charset="0"/>
              <a:cs typeface="Arial" panose="020B0604020202020204" pitchFamily="34" charset="0"/>
            </a:rPr>
            <a:t>sure to submit it by October 31</a:t>
          </a:r>
          <a:r>
            <a:rPr lang="en-US" sz="16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st</a:t>
          </a:r>
          <a:endParaRPr lang="en-US" sz="1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98168" y="1265146"/>
        <a:ext cx="2305280" cy="1944142"/>
      </dsp:txXfrm>
    </dsp:sp>
    <dsp:sp modelId="{5D8C3976-9F6A-467E-91A9-D616DF362CEF}">
      <dsp:nvSpPr>
        <dsp:cNvPr id="0" name=""/>
        <dsp:cNvSpPr/>
      </dsp:nvSpPr>
      <dsp:spPr>
        <a:xfrm>
          <a:off x="5933517" y="948557"/>
          <a:ext cx="2613363" cy="22352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FBC059-5765-4DAF-AEB2-9450618CDEEA}">
      <dsp:nvSpPr>
        <dsp:cNvPr id="0" name=""/>
        <dsp:cNvSpPr/>
      </dsp:nvSpPr>
      <dsp:spPr>
        <a:xfrm>
          <a:off x="6203100" y="1204661"/>
          <a:ext cx="2613363" cy="223526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March 3rd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national offer day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– all applicants who have completed the online application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will receive email notification of their offer on the evening of March 3rd</a:t>
          </a:r>
          <a:r>
            <a:rPr lang="en-US" sz="14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For those who have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opted to submit a paper application,</a:t>
          </a:r>
          <a:r>
            <a:rPr lang="en-US" sz="1400" kern="1200" dirty="0">
              <a:latin typeface="Arial" panose="020B0604020202020204" pitchFamily="34" charset="0"/>
              <a:cs typeface="Arial" panose="020B0604020202020204" pitchFamily="34" charset="0"/>
            </a:rPr>
            <a:t> offer letters will be </a:t>
          </a:r>
          <a:r>
            <a:rPr lang="en-US" sz="1400" b="1" kern="1200" dirty="0">
              <a:latin typeface="Arial" panose="020B0604020202020204" pitchFamily="34" charset="0"/>
              <a:cs typeface="Arial" panose="020B0604020202020204" pitchFamily="34" charset="0"/>
            </a:rPr>
            <a:t>sent out by post, March 3rd</a:t>
          </a:r>
        </a:p>
      </dsp:txBody>
      <dsp:txXfrm>
        <a:off x="6268569" y="1270130"/>
        <a:ext cx="2482425" cy="2104326"/>
      </dsp:txXfrm>
    </dsp:sp>
    <dsp:sp modelId="{89D5E718-B453-40DF-8FFE-31F28309CF86}">
      <dsp:nvSpPr>
        <dsp:cNvPr id="0" name=""/>
        <dsp:cNvSpPr/>
      </dsp:nvSpPr>
      <dsp:spPr>
        <a:xfrm>
          <a:off x="9086047" y="948557"/>
          <a:ext cx="2426250" cy="18910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F9C852-5258-4B43-9DC9-8E5460BF58E8}">
      <dsp:nvSpPr>
        <dsp:cNvPr id="0" name=""/>
        <dsp:cNvSpPr/>
      </dsp:nvSpPr>
      <dsp:spPr>
        <a:xfrm>
          <a:off x="9355630" y="1204661"/>
          <a:ext cx="2426250" cy="189106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March 28th</a:t>
          </a:r>
          <a:r>
            <a:rPr lang="en-GB" sz="1600" b="1" kern="1200" baseline="27000" dirty="0">
              <a:latin typeface="Arial" panose="020B0604020202020204" pitchFamily="34" charset="0"/>
              <a:cs typeface="Arial" panose="020B0604020202020204" pitchFamily="34" charset="0"/>
            </a:rPr>
            <a:t>h </a:t>
          </a:r>
          <a:r>
            <a:rPr lang="en-GB" sz="1600" b="1" kern="1200" dirty="0">
              <a:latin typeface="Arial" panose="020B0604020202020204" pitchFamily="34" charset="0"/>
              <a:cs typeface="Arial" panose="020B0604020202020204" pitchFamily="34" charset="0"/>
            </a:rPr>
            <a:t>– the waiting list positions for schools held by local admissions teams will be available</a:t>
          </a:r>
          <a:r>
            <a:rPr lang="en-GB" sz="1600" kern="1200" dirty="0">
              <a:latin typeface="Arial" panose="020B0604020202020204" pitchFamily="34" charset="0"/>
              <a:cs typeface="Arial" panose="020B0604020202020204" pitchFamily="34" charset="0"/>
            </a:rPr>
            <a:t> and further offers will be made, as a result of withdrawals from others</a:t>
          </a:r>
          <a:endParaRPr lang="en-U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11017" y="1260048"/>
        <a:ext cx="2315476" cy="178028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43723B-1B02-41CD-BB11-358C4F99F5FD}">
      <dsp:nvSpPr>
        <dsp:cNvPr id="0" name=""/>
        <dsp:cNvSpPr/>
      </dsp:nvSpPr>
      <dsp:spPr>
        <a:xfrm>
          <a:off x="0" y="6276"/>
          <a:ext cx="6367912" cy="208493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Finally, every child who wants a place in a Hammersmith and Fulham secondary school will be made an offer – if you are not happy with the decision you can appeal.</a:t>
          </a:r>
        </a:p>
      </dsp:txBody>
      <dsp:txXfrm>
        <a:off x="101778" y="108054"/>
        <a:ext cx="6164356" cy="1881383"/>
      </dsp:txXfrm>
    </dsp:sp>
    <dsp:sp modelId="{9AB882B1-FF54-4A17-B404-CB6B37556DD0}">
      <dsp:nvSpPr>
        <dsp:cNvPr id="0" name=""/>
        <dsp:cNvSpPr/>
      </dsp:nvSpPr>
      <dsp:spPr>
        <a:xfrm>
          <a:off x="0" y="2160336"/>
          <a:ext cx="6367912" cy="2084939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Appeals are heard by independent panels between May and July</a:t>
          </a:r>
          <a:endParaRPr lang="en-US" sz="2400" kern="1200" dirty="0"/>
        </a:p>
      </dsp:txBody>
      <dsp:txXfrm>
        <a:off x="101778" y="2262114"/>
        <a:ext cx="6164356" cy="1881383"/>
      </dsp:txXfrm>
    </dsp:sp>
    <dsp:sp modelId="{E5928790-CCDF-4690-A36F-18A33DF05278}">
      <dsp:nvSpPr>
        <dsp:cNvPr id="0" name=""/>
        <dsp:cNvSpPr/>
      </dsp:nvSpPr>
      <dsp:spPr>
        <a:xfrm>
          <a:off x="0" y="4314396"/>
          <a:ext cx="6367912" cy="2084939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If you have any questions, you can contact your current primary school or School Admissions staff can be contacted for advice- telephone: </a:t>
          </a:r>
          <a:r>
            <a:rPr lang="en-GB" sz="2400" b="1" kern="1200" dirty="0">
              <a:solidFill>
                <a:schemeClr val="tx1"/>
              </a:solidFill>
            </a:rPr>
            <a:t>020 8753 1085 </a:t>
          </a:r>
          <a:r>
            <a:rPr lang="en-GB" sz="2400" b="1" kern="1200" dirty="0"/>
            <a:t>(Mon- Fri 9am – 1pm) or email </a:t>
          </a:r>
          <a:r>
            <a:rPr lang="en-GB" sz="2400" b="1" u="sng" kern="1200" dirty="0">
              <a:solidFill>
                <a:schemeClr val="tx1"/>
              </a:solidFill>
              <a:uFillTx/>
              <a:hlinkClick xmlns:r="http://schemas.openxmlformats.org/officeDocument/2006/relationships" r:id="rId1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rPr>
            <a:t>school.admissions@lbhf.gov.uk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101778" y="4416174"/>
        <a:ext cx="6164356" cy="18813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428C5F-BFDB-CA14-EA81-E639ABAF99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AFB12F-F49A-28FE-68C0-57A45478A9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DED3B4-39F7-A0EF-E465-A917592E7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BDCF7-11F3-994F-728C-83D1ACBF7D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903386-C4D9-9298-2FDE-26F4C1738F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1943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542AC6-D0E8-7C25-2AE9-7FCE98605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25DCD5-218F-532D-54FA-8B75E79B26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448126-959D-CCB0-FB48-96E31F79A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3E10C-27DB-442B-6174-DDCADEC65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565D84-13F7-82E0-BAF6-239200231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8205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E5A6A2-B107-0AE2-EDD9-B220B8270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D6F843-AFB5-E43C-52A1-02300AF925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E32218-CDA1-15AA-5DC5-C82740F57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ED5D1-9410-4850-2E8E-138AE652E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FD826-886C-5403-534F-06E7B650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883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AE30BB-78F8-9DDE-FD03-E57C58436E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C46FAC-BC92-29CC-3582-3EC1A77331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216FE1-FD2C-BB5C-7362-A9749BD27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02F197-5149-2818-23BE-44673192A8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047684-9BEC-83EC-785D-1B42E9B65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ABE01F-B2A8-DFD6-D59B-F58A7BDB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532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6743BF-09D5-E4B4-4B1E-1452E6308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E94A29-CE2B-560F-43F2-9AD6B37682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050A7C-C454-E5BB-11E0-4FED40AD86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7A0788B-A7FE-5B9E-B5B5-60BB566383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E3278D7-368C-65B0-240C-DBE98C6CBF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3DACD3F-90B8-EA63-57A6-6AA002D3A1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4A445E-2A1F-1933-633D-5D46C707B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97D391C-E269-C599-281C-949D8A3F4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4250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4ACDFD-4317-71A6-CD79-07FCCD414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7F393C-A158-0996-F411-E04EA02EF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8372A11-DE5A-7792-78C2-C7A55E6DC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325C62-FB7D-967F-1A4E-1078F4565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8571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4BFC640-E764-A87A-A5E0-ECDD94526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91AA5-533C-C2D7-719A-F7DE3FB49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D0EDA6-EEBF-6AE7-B09E-125E9C772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2713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4C3A4-F96E-EF25-DA5F-DD5C33A76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84A104-CA38-65AE-52B6-585FA6D9DB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B10ABC-218E-0039-7745-DA786A7971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6A8904-E3DE-43ED-6D27-4CB2778B80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D4FF1EC-EEEA-9E6A-B50D-8F794C3B0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924E4F-10E5-0513-6942-27BFA4723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4549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9E158-CE5A-137D-6170-62F6998A8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F47CD7-05A4-14E9-245D-42667AF2F3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4CC543-F14F-D32F-010B-147D0537D4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B58108-15BA-9A4B-B7D4-9EB05E078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27A812-A844-46A3-7850-57FDA8B3A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6749B3-B57E-842C-C006-BE327F9B2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491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2A7CD7-0B54-2E2D-2D7A-548F38961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3DE05D-ACBE-471A-D39A-1B5533FFF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AD95F3-4136-0735-175D-E9EBD77955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04B2D9-9349-77D7-6352-D72927D65E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9C6A8-0B06-2902-9E8C-05194072D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3308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1F8BD3-F51D-6885-DA33-984F60A156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4CF07A-5FA5-9147-53A0-4F7EE31A3F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BA1548-31BB-BA68-9FD4-3DD9A5CEF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46B9EE-9115-BDD2-B1E6-AC48417E7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62FA8B-15C6-81C9-F1E1-9FA4FDE13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77527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060842-3F60-EE43-E2A7-9F18F2FEA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8EDC48-5DEA-54DF-704D-5919494108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693759-F20B-D5D8-1C3F-BDFE238BAAE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B023D0-CDB5-42D4-897A-51F2567A7552}" type="datetimeFigureOut">
              <a:rPr lang="en-GB" smtClean="0"/>
              <a:t>13/09/2024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4AD76-50D9-4E75-CE27-F5E1A93186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45CCF2-043F-9FE4-3F0E-C3A5455C14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A10C72-12DA-4C52-B104-89A3A2ACE94F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9297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school.admissions@lbhf.gov.uk" TargetMode="External"/><Relationship Id="rId2" Type="http://schemas.openxmlformats.org/officeDocument/2006/relationships/hyperlink" Target="https://www.lbhf.gov.uk/children-and-young-people/schools-and-colleges/school-admissions/transfer-secondary-school-202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Relationship Id="rId4" Type="http://schemas.openxmlformats.org/officeDocument/2006/relationships/hyperlink" Target="mailto:school.admissions@lbhf.gov.uk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Rectangle 69">
            <a:extLst>
              <a:ext uri="{FF2B5EF4-FFF2-40B4-BE49-F238E27FC236}">
                <a16:creationId xmlns:a16="http://schemas.microsoft.com/office/drawing/2014/main" id="{73C994B4-9721-4148-9EEC-6793CECDE8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3" y="-1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F9D95E49-763A-4886-B038-82F7347405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2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541CEA24-8518-4C08-A11E-B7E64FB31F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78324" y="699899"/>
            <a:ext cx="10713676" cy="543331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25A80EB4-14DF-6498-900D-E0C7A93E8D9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4918515" y="1416581"/>
            <a:ext cx="6092786" cy="3388883"/>
          </a:xfrm>
          <a:prstGeom prst="rect">
            <a:avLst/>
          </a:prstGeom>
        </p:spPr>
        <p:txBody>
          <a:bodyPr vert="horz" lIns="0" tIns="12700" rIns="0" bIns="0" rtlCol="0" anchor="b">
            <a:noAutofit/>
          </a:bodyPr>
          <a:lstStyle/>
          <a:p>
            <a:pPr marL="12700" marR="5080" algn="l">
              <a:spcBef>
                <a:spcPts val="100"/>
              </a:spcBef>
            </a:pPr>
            <a:r>
              <a:rPr lang="en-GB" sz="2800" b="1" dirty="0">
                <a:latin typeface="Arial"/>
                <a:cs typeface="Arial"/>
              </a:rPr>
              <a:t>Hammersmith</a:t>
            </a:r>
            <a:r>
              <a:rPr lang="en-GB" sz="2800" b="1" spc="-45" dirty="0">
                <a:latin typeface="Arial"/>
                <a:cs typeface="Arial"/>
              </a:rPr>
              <a:t> </a:t>
            </a:r>
            <a:r>
              <a:rPr lang="en-GB" sz="2800" b="1" dirty="0">
                <a:latin typeface="Arial"/>
                <a:cs typeface="Arial"/>
              </a:rPr>
              <a:t>and</a:t>
            </a:r>
            <a:r>
              <a:rPr lang="en-GB" sz="2800" b="1" spc="-55" dirty="0">
                <a:latin typeface="Arial"/>
                <a:cs typeface="Arial"/>
              </a:rPr>
              <a:t> </a:t>
            </a:r>
            <a:r>
              <a:rPr lang="en-GB" sz="2800" b="1" spc="-10" dirty="0">
                <a:latin typeface="Arial"/>
                <a:cs typeface="Arial"/>
              </a:rPr>
              <a:t>Fulham </a:t>
            </a:r>
            <a:r>
              <a:rPr lang="en-GB" sz="2800" b="1" dirty="0">
                <a:latin typeface="Arial"/>
                <a:cs typeface="Arial"/>
              </a:rPr>
              <a:t>Secondary</a:t>
            </a:r>
            <a:r>
              <a:rPr lang="en-GB" sz="2800" b="1" spc="-65" dirty="0">
                <a:latin typeface="Arial"/>
                <a:cs typeface="Arial"/>
              </a:rPr>
              <a:t> </a:t>
            </a:r>
            <a:r>
              <a:rPr lang="en-GB" sz="2800" b="1" dirty="0">
                <a:latin typeface="Arial"/>
                <a:cs typeface="Arial"/>
              </a:rPr>
              <a:t>School</a:t>
            </a:r>
            <a:r>
              <a:rPr lang="en-GB" sz="2800" b="1" spc="-40" dirty="0">
                <a:latin typeface="Arial"/>
                <a:cs typeface="Arial"/>
              </a:rPr>
              <a:t> </a:t>
            </a:r>
            <a:r>
              <a:rPr lang="en-GB" sz="2800" b="1" dirty="0">
                <a:latin typeface="Arial"/>
                <a:cs typeface="Arial"/>
              </a:rPr>
              <a:t>transfer</a:t>
            </a:r>
            <a:r>
              <a:rPr lang="en-GB" sz="2800" b="1" spc="-35" dirty="0">
                <a:latin typeface="Arial"/>
                <a:cs typeface="Arial"/>
              </a:rPr>
              <a:t> </a:t>
            </a:r>
            <a:r>
              <a:rPr lang="en-GB" sz="2800" b="1" spc="-10" dirty="0">
                <a:latin typeface="Arial"/>
                <a:cs typeface="Arial"/>
              </a:rPr>
              <a:t>process</a:t>
            </a:r>
          </a:p>
          <a:p>
            <a:pPr marL="12700" marR="5080" algn="l">
              <a:spcBef>
                <a:spcPts val="100"/>
              </a:spcBef>
            </a:pPr>
            <a:endParaRPr lang="en-GB" sz="2800" dirty="0">
              <a:latin typeface="Arial"/>
              <a:cs typeface="Arial"/>
            </a:endParaRPr>
          </a:p>
          <a:p>
            <a:pPr marL="12700" algn="l"/>
            <a:r>
              <a:rPr lang="en-GB" sz="2800" spc="-10" dirty="0">
                <a:latin typeface="Arial"/>
                <a:cs typeface="Arial"/>
              </a:rPr>
              <a:t>(for admission in </a:t>
            </a:r>
            <a:r>
              <a:rPr lang="en-GB" sz="2800" b="1" spc="-10" dirty="0">
                <a:latin typeface="Arial"/>
                <a:cs typeface="Arial"/>
              </a:rPr>
              <a:t>2025/26)</a:t>
            </a:r>
            <a:br>
              <a:rPr lang="en-GB" sz="2800" b="1" spc="-10" dirty="0">
                <a:latin typeface="Arial"/>
                <a:cs typeface="Arial"/>
              </a:rPr>
            </a:br>
            <a:br>
              <a:rPr lang="en-GB" sz="2800" b="1" spc="-10" dirty="0">
                <a:latin typeface="Arial"/>
                <a:cs typeface="Arial"/>
              </a:rPr>
            </a:br>
            <a:br>
              <a:rPr lang="en-GB" sz="2800" b="1" spc="-10" dirty="0">
                <a:latin typeface="Arial"/>
                <a:cs typeface="Arial"/>
              </a:rPr>
            </a:br>
            <a:r>
              <a:rPr lang="en-GB" sz="2800" b="1" spc="-10" dirty="0">
                <a:latin typeface="Arial"/>
                <a:cs typeface="Arial"/>
              </a:rPr>
              <a:t>By Sam Lord </a:t>
            </a:r>
            <a:endParaRPr lang="en-GB" sz="2800" dirty="0">
              <a:latin typeface="Arial"/>
              <a:cs typeface="Arial"/>
            </a:endParaRPr>
          </a:p>
        </p:txBody>
      </p: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5D28AB17-F6FA-4C53-B3E3-D0A39D4A33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11365990" y="5610"/>
            <a:ext cx="0" cy="685800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3EFADC67-92A1-44FB-8691-D8CD71A21E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18001"/>
            <a:ext cx="12192000" cy="0"/>
          </a:xfrm>
          <a:prstGeom prst="line">
            <a:avLst/>
          </a:prstGeom>
          <a:ln w="9525" cap="rnd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>
            <a:extLst>
              <a:ext uri="{FF2B5EF4-FFF2-40B4-BE49-F238E27FC236}">
                <a16:creationId xmlns:a16="http://schemas.microsoft.com/office/drawing/2014/main" id="{4AA74EAB-FD76-4F40-A962-CEADC30542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1425172"/>
            <a:ext cx="1469410" cy="4695345"/>
          </a:xfrm>
          <a:prstGeom prst="rect">
            <a:avLst/>
          </a:prstGeom>
          <a:solidFill>
            <a:schemeClr val="accent1">
              <a:alpha val="2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pic>
        <p:nvPicPr>
          <p:cNvPr id="42" name="Graphic 41" descr="Schoolhouse">
            <a:extLst>
              <a:ext uri="{FF2B5EF4-FFF2-40B4-BE49-F238E27FC236}">
                <a16:creationId xmlns:a16="http://schemas.microsoft.com/office/drawing/2014/main" id="{2D760215-8E34-E645-EE5C-5B3CBA250B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22899" y="2355650"/>
            <a:ext cx="3756276" cy="375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0798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object 2">
            <a:extLst>
              <a:ext uri="{FF2B5EF4-FFF2-40B4-BE49-F238E27FC236}">
                <a16:creationId xmlns:a16="http://schemas.microsoft.com/office/drawing/2014/main" id="{7F0A0ED1-B2C2-D616-6453-E143CECDED7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  <a:prstGeom prst="rect">
            <a:avLst/>
          </a:prstGeom>
        </p:spPr>
        <p:txBody>
          <a:bodyPr vert="horz" lIns="0" tIns="12065" rIns="0" bIns="0" rtlCol="0">
            <a:normAutofit/>
          </a:bodyPr>
          <a:lstStyle/>
          <a:p>
            <a:pPr marL="12700">
              <a:spcBef>
                <a:spcPts val="95"/>
              </a:spcBef>
            </a:pPr>
            <a:r>
              <a:rPr lang="en-GB" b="1" spc="-10">
                <a:latin typeface="Arial"/>
                <a:cs typeface="Arial"/>
              </a:rPr>
              <a:t>Content</a:t>
            </a:r>
          </a:p>
        </p:txBody>
      </p:sp>
      <p:sp>
        <p:nvSpPr>
          <p:cNvPr id="50" name="Freeform: Shape 4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id="{2CBE3A2F-3BFC-1C0C-EEFA-DB73AE4F370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  <a:prstGeom prst="rect">
            <a:avLst/>
          </a:prstGeom>
        </p:spPr>
        <p:txBody>
          <a:bodyPr vert="horz" lIns="0" tIns="12700" rIns="0" bIns="0" rtlCol="0">
            <a:normAutofit/>
          </a:bodyPr>
          <a:lstStyle/>
          <a:p>
            <a:pPr marL="355600" indent="-342900">
              <a:spcBef>
                <a:spcPts val="100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GB" sz="2400" spc="-10" dirty="0">
                <a:latin typeface="Arial"/>
                <a:cs typeface="Arial"/>
              </a:rPr>
              <a:t>Introduction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Some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parents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believe……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Overview</a:t>
            </a:r>
            <a:r>
              <a:rPr lang="en-GB" sz="2400" spc="-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of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process</a:t>
            </a:r>
            <a:r>
              <a:rPr lang="en-GB" sz="2400" spc="1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–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the</a:t>
            </a:r>
            <a:r>
              <a:rPr lang="en-GB" sz="2400" spc="-5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facts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Banding</a:t>
            </a:r>
            <a:r>
              <a:rPr lang="en-GB" sz="2400" spc="1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tests</a:t>
            </a:r>
            <a:r>
              <a:rPr lang="en-GB" sz="2400" spc="-3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and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spc="-25" dirty="0">
                <a:latin typeface="Arial"/>
                <a:cs typeface="Arial"/>
              </a:rPr>
              <a:t>SIF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Oversubscription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criteria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spcBef>
                <a:spcPts val="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Some things to </a:t>
            </a:r>
            <a:r>
              <a:rPr lang="en-GB" sz="2400" spc="-10" dirty="0">
                <a:latin typeface="Arial"/>
                <a:cs typeface="Arial"/>
              </a:rPr>
              <a:t>consider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Doing</a:t>
            </a:r>
            <a:r>
              <a:rPr lang="en-GB" sz="2400" spc="-1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the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application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What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happens</a:t>
            </a:r>
            <a:r>
              <a:rPr lang="en-GB" sz="2400" spc="-5" dirty="0">
                <a:latin typeface="Arial"/>
                <a:cs typeface="Arial"/>
              </a:rPr>
              <a:t> </a:t>
            </a:r>
            <a:r>
              <a:rPr lang="en-GB" sz="2400" spc="-20" dirty="0">
                <a:latin typeface="Arial"/>
                <a:cs typeface="Arial"/>
              </a:rPr>
              <a:t>next</a:t>
            </a:r>
            <a:endParaRPr lang="en-GB" sz="2400" dirty="0">
              <a:latin typeface="Arial"/>
              <a:cs typeface="Arial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400" dirty="0">
                <a:latin typeface="Arial"/>
                <a:cs typeface="Arial"/>
              </a:rPr>
              <a:t>Summary</a:t>
            </a:r>
            <a:r>
              <a:rPr lang="en-GB" sz="2400" spc="-3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and</a:t>
            </a:r>
            <a:r>
              <a:rPr lang="en-GB" sz="2400" spc="-1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reminder</a:t>
            </a:r>
            <a:r>
              <a:rPr lang="en-GB" sz="2400" spc="-5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of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dirty="0">
                <a:latin typeface="Arial"/>
                <a:cs typeface="Arial"/>
              </a:rPr>
              <a:t>key</a:t>
            </a:r>
            <a:r>
              <a:rPr lang="en-GB" sz="2400" spc="-20" dirty="0">
                <a:latin typeface="Arial"/>
                <a:cs typeface="Arial"/>
              </a:rPr>
              <a:t> </a:t>
            </a:r>
            <a:r>
              <a:rPr lang="en-GB" sz="2400" spc="-10" dirty="0">
                <a:latin typeface="Arial"/>
                <a:cs typeface="Arial"/>
              </a:rPr>
              <a:t>dates</a:t>
            </a:r>
            <a:endParaRPr lang="en-GB" sz="2400" dirty="0">
              <a:latin typeface="Arial"/>
              <a:cs typeface="Arial"/>
            </a:endParaRP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Block Arc 5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56" name="Freeform: Shape 5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Freeform: Shape 5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2" name="Arc 6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Freeform: Shape 6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969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0" name="Rectangle 69">
            <a:extLst>
              <a:ext uri="{FF2B5EF4-FFF2-40B4-BE49-F238E27FC236}">
                <a16:creationId xmlns:a16="http://schemas.microsoft.com/office/drawing/2014/main" id="{1BB867FF-FC45-48F7-8104-F89BE54909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Freeform: Shape 71">
            <a:extLst>
              <a:ext uri="{FF2B5EF4-FFF2-40B4-BE49-F238E27FC236}">
                <a16:creationId xmlns:a16="http://schemas.microsoft.com/office/drawing/2014/main" id="{8BB56887-D0D5-4F0C-9E19-7247EB83C8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object 3">
            <a:extLst>
              <a:ext uri="{FF2B5EF4-FFF2-40B4-BE49-F238E27FC236}">
                <a16:creationId xmlns:a16="http://schemas.microsoft.com/office/drawing/2014/main" id="{31F09EE3-7325-0FBD-524C-87AB97A4762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0" y="155643"/>
            <a:ext cx="10515600" cy="988945"/>
          </a:xfrm>
          <a:prstGeom prst="rect">
            <a:avLst/>
          </a:prstGeom>
        </p:spPr>
        <p:txBody>
          <a:bodyPr vert="horz" lIns="0" tIns="12065" rIns="0" bIns="0" rtlCol="0">
            <a:normAutofit/>
          </a:bodyPr>
          <a:lstStyle/>
          <a:p>
            <a:pPr marL="12700">
              <a:spcBef>
                <a:spcPts val="95"/>
              </a:spcBef>
            </a:pPr>
            <a:r>
              <a:rPr lang="en-GB" b="1" spc="-10" dirty="0"/>
              <a:t>Introduction</a:t>
            </a:r>
          </a:p>
        </p:txBody>
      </p:sp>
      <p:sp>
        <p:nvSpPr>
          <p:cNvPr id="74" name="Arc 73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V="1">
            <a:off x="555710" y="2183223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object 2">
            <a:extLst>
              <a:ext uri="{FF2B5EF4-FFF2-40B4-BE49-F238E27FC236}">
                <a16:creationId xmlns:a16="http://schemas.microsoft.com/office/drawing/2014/main" id="{47A336F0-5FC3-5264-B256-E9B3798D5F7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55710" y="1031132"/>
            <a:ext cx="11341218" cy="5671225"/>
          </a:xfrm>
          <a:prstGeom prst="rect">
            <a:avLst/>
          </a:prstGeom>
        </p:spPr>
        <p:txBody>
          <a:bodyPr vert="horz" lIns="0" tIns="12065" rIns="0" bIns="0" rtlCol="0">
            <a:noAutofit/>
          </a:bodyPr>
          <a:lstStyle/>
          <a:p>
            <a:pPr marL="355600" indent="-342900">
              <a:spcBef>
                <a:spcPts val="9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Choosing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secondary</a:t>
            </a:r>
            <a:r>
              <a:rPr lang="en-GB" sz="20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big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decision</a:t>
            </a: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GB" sz="20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GB" sz="20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endParaRPr lang="en-GB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"/>
              </a:spcBef>
              <a:buFont typeface="Arial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marR="291465" indent="-342900">
              <a:spcBef>
                <a:spcPts val="5"/>
              </a:spcBef>
              <a:buChar char="•"/>
              <a:tabLst>
                <a:tab pos="354965" algn="l"/>
                <a:tab pos="355600" algn="l"/>
              </a:tabLs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We</a:t>
            </a:r>
            <a:r>
              <a:rPr lang="en-GB"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lucky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GB"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n-GB" sz="20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excellent</a:t>
            </a: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GB" sz="20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Hammersmith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Fulham,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GB" sz="20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means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very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popular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everyone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be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allocated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first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30"/>
              </a:spcBef>
              <a:buFont typeface="Arial"/>
              <a:buChar char="•"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marR="277495" indent="-342900">
              <a:buChar char="•"/>
              <a:tabLst>
                <a:tab pos="354965" algn="l"/>
                <a:tab pos="355600" algn="l"/>
                <a:tab pos="3488054" algn="l"/>
              </a:tabLst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Each</a:t>
            </a:r>
            <a:r>
              <a:rPr lang="en-GB" sz="2000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different</a:t>
            </a:r>
            <a:r>
              <a:rPr lang="en-GB" sz="20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criteria</a:t>
            </a:r>
            <a:r>
              <a:rPr lang="en-GB" sz="20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decided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lang="en-GB" sz="2000" spc="-7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their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school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governors;</a:t>
            </a:r>
            <a:r>
              <a:rPr lang="en-GB" sz="20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information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about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lang="en-GB" sz="2000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places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GB" sz="2000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allocated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GB" sz="2000" spc="-7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20" dirty="0">
                <a:latin typeface="Arial" panose="020B0604020202020204" pitchFamily="34" charset="0"/>
                <a:cs typeface="Arial" panose="020B0604020202020204" pitchFamily="34" charset="0"/>
              </a:rPr>
              <a:t>each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en-GB"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sz="20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secondary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brochure,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2000" b="1" i="1" spc="-10" dirty="0">
                <a:latin typeface="Arial" panose="020B0604020202020204" pitchFamily="34" charset="0"/>
                <a:cs typeface="Arial" panose="020B0604020202020204" pitchFamily="34" charset="0"/>
              </a:rPr>
              <a:t>Moving 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GB" sz="2000" b="1" i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i="1" spc="-10" dirty="0">
                <a:latin typeface="Arial" panose="020B0604020202020204" pitchFamily="34" charset="0"/>
                <a:cs typeface="Arial" panose="020B0604020202020204" pitchFamily="34" charset="0"/>
              </a:rPr>
              <a:t>Up’</a:t>
            </a:r>
            <a:r>
              <a:rPr lang="en-GB" sz="2000" b="1" i="1" spc="-1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Hints</a:t>
            </a:r>
            <a:r>
              <a:rPr lang="en-GB" sz="2000" b="1" i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i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b="1" i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i="1" spc="-10" dirty="0">
                <a:latin typeface="Arial" panose="020B0604020202020204" pitchFamily="34" charset="0"/>
                <a:cs typeface="Arial" panose="020B0604020202020204" pitchFamily="34" charset="0"/>
              </a:rPr>
              <a:t>Tips</a:t>
            </a:r>
            <a:r>
              <a:rPr lang="en-GB" sz="2000" i="1" spc="-10" dirty="0">
                <a:latin typeface="Arial" panose="020B0604020202020204" pitchFamily="34" charset="0"/>
                <a:cs typeface="Arial" panose="020B0604020202020204" pitchFamily="34" charset="0"/>
              </a:rPr>
              <a:t>’</a:t>
            </a:r>
            <a:r>
              <a:rPr lang="en-GB" sz="2000" i="1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booklet</a:t>
            </a:r>
            <a:r>
              <a:rPr lang="en-GB"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(all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resources</a:t>
            </a:r>
            <a:r>
              <a:rPr lang="en-GB" sz="20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54965" marR="277495" indent="-342900">
              <a:buChar char="•"/>
              <a:tabLst>
                <a:tab pos="354965" algn="l"/>
                <a:tab pos="355600" algn="l"/>
                <a:tab pos="3488054" algn="l"/>
              </a:tabLst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https://www.lbhf.gov.uk/children-and-young-people/schools-and-colleges/school-admissions/transfer-secondary-school-2024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</a:tabLst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GB" sz="2000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visit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find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out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how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likely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25" dirty="0"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GB" sz="20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offered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GB" sz="2000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any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GB" sz="20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GB" sz="20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interested</a:t>
            </a:r>
            <a:r>
              <a:rPr lang="en-GB" sz="20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indent="-342900">
              <a:buChar char="•"/>
              <a:tabLst>
                <a:tab pos="354965" algn="l"/>
                <a:tab pos="355600" algn="l"/>
                <a:tab pos="6063615" algn="l"/>
              </a:tabLst>
            </a:pPr>
            <a:r>
              <a:rPr lang="en-GB" sz="2000" b="1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GB" sz="2000" b="1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GB" sz="20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staff</a:t>
            </a:r>
            <a:r>
              <a:rPr lang="en-GB" sz="2000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GB" sz="20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contacted</a:t>
            </a:r>
            <a:r>
              <a:rPr lang="en-GB" sz="20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GB" sz="20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spc="-10" dirty="0">
                <a:latin typeface="Arial" panose="020B0604020202020204" pitchFamily="34" charset="0"/>
                <a:cs typeface="Arial" panose="020B0604020202020204" pitchFamily="34" charset="0"/>
              </a:rPr>
              <a:t>advice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000" spc="-5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telephone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20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020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8753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1085</a:t>
            </a:r>
            <a:r>
              <a:rPr lang="en-GB" sz="2000" b="1" spc="-25" dirty="0">
                <a:latin typeface="Arial" panose="020B0604020202020204" pitchFamily="34" charset="0"/>
                <a:cs typeface="Arial" panose="020B0604020202020204" pitchFamily="34" charset="0"/>
              </a:rPr>
              <a:t>  ( Mon –Fri 9am -1pm)</a:t>
            </a:r>
          </a:p>
          <a:p>
            <a:pPr marL="354965"/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GB" sz="20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GB" sz="20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000" u="sng" spc="-10" dirty="0">
                <a:uFill>
                  <a:solidFill>
                    <a:srgbClr val="0000FF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school.admissions@lbhf.gov.uk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485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!!Rectangle">
            <a:extLst>
              <a:ext uri="{FF2B5EF4-FFF2-40B4-BE49-F238E27FC236}">
                <a16:creationId xmlns:a16="http://schemas.microsoft.com/office/drawing/2014/main" id="{362810D9-2C5A-477D-949C-C191895477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8" name="Picture 5" descr="A close-up of a blue and green wave&#10;&#10;Description automatically generated">
            <a:extLst>
              <a:ext uri="{FF2B5EF4-FFF2-40B4-BE49-F238E27FC236}">
                <a16:creationId xmlns:a16="http://schemas.microsoft.com/office/drawing/2014/main" id="{0FBC0B25-4EA2-7D75-ABFE-D1AF5C94BE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5000"/>
          </a:blip>
          <a:srcRect t="15413"/>
          <a:stretch/>
        </p:blipFill>
        <p:spPr>
          <a:xfrm>
            <a:off x="20" y="-910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0CD528-5994-0361-9C7E-BCA3BDA6E2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>
                <a:solidFill>
                  <a:srgbClr val="FFFFFF"/>
                </a:solidFill>
              </a:rPr>
              <a:t>Some</a:t>
            </a:r>
            <a:r>
              <a:rPr lang="en-US" b="1" spc="-80">
                <a:solidFill>
                  <a:srgbClr val="FFFFFF"/>
                </a:solidFill>
              </a:rPr>
              <a:t> </a:t>
            </a:r>
            <a:r>
              <a:rPr lang="en-US" b="1">
                <a:solidFill>
                  <a:srgbClr val="FFFFFF"/>
                </a:solidFill>
              </a:rPr>
              <a:t>parents / carers </a:t>
            </a:r>
            <a:r>
              <a:rPr lang="en-US" b="1" spc="-90">
                <a:solidFill>
                  <a:srgbClr val="FFFFFF"/>
                </a:solidFill>
              </a:rPr>
              <a:t> </a:t>
            </a:r>
            <a:r>
              <a:rPr lang="en-US" b="1" spc="-10">
                <a:solidFill>
                  <a:srgbClr val="FFFFFF"/>
                </a:solidFill>
              </a:rPr>
              <a:t>believe</a:t>
            </a:r>
            <a:r>
              <a:rPr lang="en-US" spc="-10">
                <a:solidFill>
                  <a:srgbClr val="FFFFFF"/>
                </a:solidFill>
              </a:rPr>
              <a:t>…….</a:t>
            </a:r>
            <a:endParaRPr lang="en-US">
              <a:solidFill>
                <a:srgbClr val="FFFFFF"/>
              </a:solidFill>
            </a:endParaRPr>
          </a:p>
        </p:txBody>
      </p:sp>
      <p:sp>
        <p:nvSpPr>
          <p:cNvPr id="50" name="Arc 49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0" name="object 2">
            <a:extLst>
              <a:ext uri="{FF2B5EF4-FFF2-40B4-BE49-F238E27FC236}">
                <a16:creationId xmlns:a16="http://schemas.microsoft.com/office/drawing/2014/main" id="{D51EE9C8-E417-5494-E58A-3A42E927A2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334059"/>
              </p:ext>
            </p:extLst>
          </p:nvPr>
        </p:nvGraphicFramePr>
        <p:xfrm>
          <a:off x="3696512" y="223736"/>
          <a:ext cx="7937324" cy="59532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63672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1" name="Rectangle 90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1AA930-49A8-E2B2-77FA-E2A821B3E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Overview</a:t>
            </a:r>
            <a:r>
              <a:rPr lang="en-US" kern="1200" spc="-5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of</a:t>
            </a:r>
            <a:r>
              <a:rPr lang="en-US" kern="1200" spc="-6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process</a:t>
            </a:r>
            <a:r>
              <a:rPr lang="en-US" kern="1200" spc="-4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–</a:t>
            </a:r>
            <a:r>
              <a:rPr lang="en-US" kern="1200" spc="-5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en-US" kern="1200" spc="-5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spc="-1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facts ….</a:t>
            </a:r>
            <a:endParaRPr lang="en-US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5" name="Arc 94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object 2">
            <a:extLst>
              <a:ext uri="{FF2B5EF4-FFF2-40B4-BE49-F238E27FC236}">
                <a16:creationId xmlns:a16="http://schemas.microsoft.com/office/drawing/2014/main" id="{EFDBBEC6-E361-937E-1D6F-01956CF1CA40}"/>
              </a:ext>
            </a:extLst>
          </p:cNvPr>
          <p:cNvSpPr txBox="1"/>
          <p:nvPr/>
        </p:nvSpPr>
        <p:spPr>
          <a:xfrm>
            <a:off x="5370153" y="632299"/>
            <a:ext cx="6332658" cy="48290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1165" marR="250825" indent="-228600">
              <a:lnSpc>
                <a:spcPct val="900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Parents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secondary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start</a:t>
            </a:r>
            <a:r>
              <a:rPr lang="en-US" i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their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child’s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time</a:t>
            </a:r>
            <a:r>
              <a:rPr lang="en-US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Year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6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37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just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weeks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31800" indent="-228600">
              <a:lnSpc>
                <a:spcPct val="90000"/>
              </a:lnSpc>
              <a:spcBef>
                <a:spcPts val="137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September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b="1" baseline="26666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b="1" spc="195" baseline="2666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October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r>
              <a:rPr lang="en-US" b="1" spc="-20" baseline="30000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, 2024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365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make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borough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where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live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 w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here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pay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Council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Tax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165" marR="554355" indent="-228600">
              <a:lnSpc>
                <a:spcPct val="90000"/>
              </a:lnSpc>
              <a:spcBef>
                <a:spcPts val="455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apply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different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including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other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boroughs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remember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use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US" b="1" i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choices!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37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applications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treated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equally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know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US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have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put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n-US" b="1" baseline="26666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b="1" spc="240" baseline="26666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n-US" b="1" spc="-37" baseline="26666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endParaRPr lang="en-US" b="1" baseline="26666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370"/>
              </a:spcBef>
              <a:buFont typeface="Arial" panose="020B0604020202020204" pitchFamily="34" charset="0"/>
              <a:buChar char="•"/>
              <a:tabLst>
                <a:tab pos="431165" algn="l"/>
                <a:tab pos="43180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should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choose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where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most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want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go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165" indent="-228600">
              <a:lnSpc>
                <a:spcPct val="90000"/>
              </a:lnSpc>
              <a:spcBef>
                <a:spcPts val="910"/>
              </a:spcBef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make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sure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choices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realistic!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33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10A5FE-3B63-1115-94D6-51422F174A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1053" y="165370"/>
            <a:ext cx="10044023" cy="113904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Banding/aptitude</a:t>
            </a:r>
            <a:r>
              <a:rPr lang="en-US" sz="4000" kern="1200" spc="-6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tests</a:t>
            </a:r>
            <a:r>
              <a:rPr lang="en-US" sz="4000" kern="1200" spc="-8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and</a:t>
            </a:r>
            <a:r>
              <a:rPr lang="en-US" sz="4000" kern="1200" spc="-6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spc="-2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SIFs…..</a:t>
            </a:r>
            <a:endParaRPr lang="en-US" sz="4000" kern="120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8" name="object 2">
            <a:extLst>
              <a:ext uri="{FF2B5EF4-FFF2-40B4-BE49-F238E27FC236}">
                <a16:creationId xmlns:a16="http://schemas.microsoft.com/office/drawing/2014/main" id="{3ABBBF29-3918-2247-F6FD-2641112FB2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45846750"/>
              </p:ext>
            </p:extLst>
          </p:nvPr>
        </p:nvGraphicFramePr>
        <p:xfrm>
          <a:off x="-3" y="1108953"/>
          <a:ext cx="12083377" cy="57490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3510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88" name="Freeform: Shape 87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3" name="Graphic 7" descr="Family">
            <a:extLst>
              <a:ext uri="{FF2B5EF4-FFF2-40B4-BE49-F238E27FC236}">
                <a16:creationId xmlns:a16="http://schemas.microsoft.com/office/drawing/2014/main" id="{58BCBBDC-FE4E-786D-2D08-FFD33E907D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41053" y="953955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90" name="Arc 89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object 2">
            <a:extLst>
              <a:ext uri="{FF2B5EF4-FFF2-40B4-BE49-F238E27FC236}">
                <a16:creationId xmlns:a16="http://schemas.microsoft.com/office/drawing/2014/main" id="{DEE28215-4C23-4EA5-8222-7CF481EBB99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1" y="136188"/>
            <a:ext cx="5257800" cy="12743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marL="12700"/>
            <a:r>
              <a:rPr lang="en-US" b="1" kern="1200" spc="-2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Over-</a:t>
            </a:r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subscription</a:t>
            </a:r>
            <a:r>
              <a:rPr lang="en-US" b="1" kern="1200" spc="-1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spc="-1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criteria</a:t>
            </a:r>
          </a:p>
        </p:txBody>
      </p:sp>
      <p:sp>
        <p:nvSpPr>
          <p:cNvPr id="62" name="object 3">
            <a:extLst>
              <a:ext uri="{FF2B5EF4-FFF2-40B4-BE49-F238E27FC236}">
                <a16:creationId xmlns:a16="http://schemas.microsoft.com/office/drawing/2014/main" id="{EF8DE7D6-B878-A70E-5A36-607AD0570A3C}"/>
              </a:ext>
            </a:extLst>
          </p:cNvPr>
          <p:cNvSpPr txBox="1"/>
          <p:nvPr/>
        </p:nvSpPr>
        <p:spPr>
          <a:xfrm>
            <a:off x="606490" y="1054359"/>
            <a:ext cx="6410130" cy="580364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99085" indent="-228600">
              <a:lnSpc>
                <a:spcPct val="90000"/>
              </a:lnSpc>
              <a:spcBef>
                <a:spcPts val="95"/>
              </a:spcBef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very</a:t>
            </a:r>
            <a:r>
              <a:rPr lang="en-US" spc="-6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popular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oversubscribed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must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clear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way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they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allocate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places</a:t>
            </a:r>
          </a:p>
          <a:p>
            <a:pPr marL="70485">
              <a:lnSpc>
                <a:spcPct val="9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1905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  <a:tab pos="1774825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Priority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must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given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Education,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Health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Care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Plan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(EHCP)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are/were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Looked</a:t>
            </a:r>
            <a:r>
              <a:rPr lang="en-US" spc="-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After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local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authority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(LAC/PLAC)</a:t>
            </a:r>
          </a:p>
          <a:p>
            <a:pPr marL="70485" marR="19050">
              <a:lnSpc>
                <a:spcPct val="90000"/>
              </a:lnSpc>
              <a:tabLst>
                <a:tab pos="299085" algn="l"/>
                <a:tab pos="299720" algn="l"/>
                <a:tab pos="1774825" algn="l"/>
              </a:tabLst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4699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give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priority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siblings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staff / governors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89154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give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priority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religious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commitment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such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baptism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certificate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and  /or 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church attendance</a:t>
            </a:r>
          </a:p>
          <a:p>
            <a:pPr marL="70485" marR="891540">
              <a:lnSpc>
                <a:spcPct val="90000"/>
              </a:lnSpc>
              <a:tabLst>
                <a:tab pos="299085" algn="l"/>
                <a:tab pos="299720" algn="l"/>
              </a:tabLst>
            </a:pPr>
            <a:endParaRPr lang="en-US" b="1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89154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Some schools will consider a child with a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medical or social need</a:t>
            </a:r>
          </a:p>
          <a:p>
            <a:pPr marL="299085" marR="89154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endParaRPr lang="en-US" b="1" spc="-1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89154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Some schools will mention aptitude places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35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508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Some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use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distance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criteria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others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will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have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banding</a:t>
            </a:r>
            <a:r>
              <a:rPr lang="en-US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take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set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children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each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band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046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58" name="Arc 57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27050E-2595-7139-BEF3-60C21BD9B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Some</a:t>
            </a:r>
            <a:r>
              <a:rPr lang="en-US" b="1" kern="1200" spc="-5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things</a:t>
            </a:r>
            <a:r>
              <a:rPr lang="en-US" b="1" kern="1200" spc="-5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</a:t>
            </a:r>
            <a:r>
              <a:rPr lang="en-US" b="1" kern="1200" spc="-6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spc="-1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consider…..</a:t>
            </a:r>
            <a:endParaRPr lang="en-US" b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9" name="Freeform: Shape 50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1" name="Graphic 6" descr="Education">
            <a:extLst>
              <a:ext uri="{FF2B5EF4-FFF2-40B4-BE49-F238E27FC236}">
                <a16:creationId xmlns:a16="http://schemas.microsoft.com/office/drawing/2014/main" id="{4E20401A-A2E5-57F2-4F79-962BF913D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3182" y="955437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27" name="object 2">
            <a:extLst>
              <a:ext uri="{FF2B5EF4-FFF2-40B4-BE49-F238E27FC236}">
                <a16:creationId xmlns:a16="http://schemas.microsoft.com/office/drawing/2014/main" id="{A22D6F6D-5D4E-C176-6119-D4123B58534A}"/>
              </a:ext>
            </a:extLst>
          </p:cNvPr>
          <p:cNvSpPr txBox="1"/>
          <p:nvPr/>
        </p:nvSpPr>
        <p:spPr>
          <a:xfrm>
            <a:off x="5671226" y="1984443"/>
            <a:ext cx="5682574" cy="46303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54965" marR="5080" indent="-228600">
              <a:lnSpc>
                <a:spcPct val="900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354965" algn="l"/>
                <a:tab pos="355600" algn="l"/>
                <a:tab pos="7076440" algn="l"/>
              </a:tabLs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i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school?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could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good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exam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results,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small/big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relatively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easy/safe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journey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(even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winter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months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),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after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opportunities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, facilities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such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theatre’s,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ICT</a:t>
            </a:r>
            <a:r>
              <a:rPr lang="en-US" spc="-8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suites,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playing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fields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music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opportunities.</a:t>
            </a:r>
            <a:r>
              <a:rPr lang="en-US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All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these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consider.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marR="365125" indent="-228600">
              <a:lnSpc>
                <a:spcPct val="90000"/>
              </a:lnSpc>
              <a:spcBef>
                <a:spcPts val="455"/>
              </a:spcBef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Young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secure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happy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learn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more</a:t>
            </a:r>
            <a:r>
              <a:rPr lang="en-US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i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i="1" spc="-25" dirty="0">
                <a:latin typeface="Arial" panose="020B0604020202020204" pitchFamily="34" charset="0"/>
                <a:cs typeface="Arial" panose="020B0604020202020204" pitchFamily="34" charset="0"/>
              </a:rPr>
              <a:t> - are they,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important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your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child?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talk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involve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them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in their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choices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4965" marR="419100" indent="-228600">
              <a:lnSpc>
                <a:spcPct val="90000"/>
              </a:lnSpc>
              <a:spcBef>
                <a:spcPts val="459"/>
              </a:spcBef>
              <a:buFont typeface="Arial" panose="020B0604020202020204" pitchFamily="34" charset="0"/>
              <a:buChar char="•"/>
              <a:tabLst>
                <a:tab pos="354965" algn="l"/>
                <a:tab pos="35560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Arrange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attend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open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evenings/days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at</a:t>
            </a:r>
            <a:r>
              <a:rPr lang="en-US" b="1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any/all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are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considering,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(your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authorize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your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child’s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absence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during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transition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period)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482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" name="Rectangle 111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3" name="Arc 11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2FD3E5-41E0-1AC2-4B3E-C77E881759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Some</a:t>
            </a:r>
            <a:r>
              <a:rPr lang="en-US" b="1" kern="1200" spc="-55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more</a:t>
            </a:r>
            <a:r>
              <a:rPr lang="en-US" b="1" kern="1200" spc="-4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things</a:t>
            </a:r>
            <a:r>
              <a:rPr lang="en-US" b="1" kern="1200" spc="-6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to</a:t>
            </a:r>
            <a:r>
              <a:rPr lang="en-US" b="1" kern="1200" spc="-55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spc="-10">
                <a:solidFill>
                  <a:schemeClr val="tx1"/>
                </a:solidFill>
                <a:latin typeface="+mj-lt"/>
                <a:ea typeface="+mj-ea"/>
                <a:cs typeface="+mj-cs"/>
              </a:rPr>
              <a:t>consider…..</a:t>
            </a:r>
            <a:endParaRPr lang="en-US" b="1" kern="120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14" name="Freeform: Shape 99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6" name="Graphic 6" descr="Classroom">
            <a:extLst>
              <a:ext uri="{FF2B5EF4-FFF2-40B4-BE49-F238E27FC236}">
                <a16:creationId xmlns:a16="http://schemas.microsoft.com/office/drawing/2014/main" id="{9521428F-7A6B-FDDF-54C4-BAC17380F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3182" y="955437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0FB65604-BE00-BE9D-0E23-25AC54C5E3CE}"/>
              </a:ext>
            </a:extLst>
          </p:cNvPr>
          <p:cNvSpPr txBox="1"/>
          <p:nvPr/>
        </p:nvSpPr>
        <p:spPr>
          <a:xfrm>
            <a:off x="5768502" y="1984442"/>
            <a:ext cx="5585298" cy="46400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55600" indent="-228600">
              <a:lnSpc>
                <a:spcPct val="90000"/>
              </a:lnSpc>
              <a:spcBef>
                <a:spcPts val="1355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visit,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ask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to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current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pupils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(who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show you around) 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the teaching staff and the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head teacher, if possible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marR="78105" indent="-228600">
              <a:lnSpc>
                <a:spcPct val="90000"/>
              </a:lnSpc>
              <a:spcBef>
                <a:spcPts val="445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Ask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about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lessons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also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ask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about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like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dinner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times,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bullying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support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any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pupils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</a:p>
          <a:p>
            <a:pPr marL="355600" marR="78105" indent="-228600">
              <a:lnSpc>
                <a:spcPct val="90000"/>
              </a:lnSpc>
              <a:spcBef>
                <a:spcPts val="445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</a:tabLst>
            </a:pP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Ask about the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extra  curriculum activities 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and the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school clubs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5600" marR="271780" indent="-228600">
              <a:lnSpc>
                <a:spcPct val="90000"/>
              </a:lnSpc>
              <a:spcBef>
                <a:spcPts val="509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  <a:tab pos="561213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useful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talk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friends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neighbors,</a:t>
            </a:r>
            <a:r>
              <a:rPr lang="en-US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r>
              <a:rPr lang="en-US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have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experience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considering,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remember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all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children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different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, so do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not listen to idle gossip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55600" marR="271780" indent="-228600">
              <a:lnSpc>
                <a:spcPct val="90000"/>
              </a:lnSpc>
              <a:spcBef>
                <a:spcPts val="509"/>
              </a:spcBef>
              <a:buFont typeface="Arial" panose="020B0604020202020204" pitchFamily="34" charset="0"/>
              <a:buChar char="•"/>
              <a:tabLst>
                <a:tab pos="355600" algn="l"/>
                <a:tab pos="356235" algn="l"/>
                <a:tab pos="561213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	-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make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own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mind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up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based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i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research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with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i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9739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5" name="Rectangle 44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8270137E-4548-504D-02F0-D193ACEA86D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….</a:t>
            </a:r>
            <a:r>
              <a:rPr lang="en-US" sz="4000" kern="1200" spc="-6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and</a:t>
            </a:r>
            <a:r>
              <a:rPr lang="en-US" sz="4000" kern="1200" spc="-3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spc="-2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more …….</a:t>
            </a:r>
          </a:p>
        </p:txBody>
      </p:sp>
      <p:graphicFrame>
        <p:nvGraphicFramePr>
          <p:cNvPr id="40" name="object 2">
            <a:extLst>
              <a:ext uri="{FF2B5EF4-FFF2-40B4-BE49-F238E27FC236}">
                <a16:creationId xmlns:a16="http://schemas.microsoft.com/office/drawing/2014/main" id="{0AAB503F-BB58-C7AB-7405-40D8024378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60441069"/>
              </p:ext>
            </p:extLst>
          </p:nvPr>
        </p:nvGraphicFramePr>
        <p:xfrm>
          <a:off x="644056" y="2360645"/>
          <a:ext cx="10927829" cy="39447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BD71646C-1641-4479-E57C-25C75FE28608}"/>
              </a:ext>
            </a:extLst>
          </p:cNvPr>
          <p:cNvSpPr txBox="1"/>
          <p:nvPr/>
        </p:nvSpPr>
        <p:spPr>
          <a:xfrm>
            <a:off x="793102" y="4087320"/>
            <a:ext cx="3517642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What is important in all schools, is the teaching and learning!!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153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bject 3">
            <a:extLst>
              <a:ext uri="{FF2B5EF4-FFF2-40B4-BE49-F238E27FC236}">
                <a16:creationId xmlns:a16="http://schemas.microsoft.com/office/drawing/2014/main" id="{F07B82F6-4858-3A31-90BC-C0C472A9798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Doing</a:t>
            </a:r>
            <a:r>
              <a:rPr lang="en-US" sz="4000" kern="1200" spc="-4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</a:t>
            </a:r>
            <a:r>
              <a:rPr lang="en-US" sz="4000" kern="1200" spc="-5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kern="1200" spc="-1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application</a:t>
            </a:r>
          </a:p>
        </p:txBody>
      </p:sp>
      <p:graphicFrame>
        <p:nvGraphicFramePr>
          <p:cNvPr id="43" name="object 2">
            <a:extLst>
              <a:ext uri="{FF2B5EF4-FFF2-40B4-BE49-F238E27FC236}">
                <a16:creationId xmlns:a16="http://schemas.microsoft.com/office/drawing/2014/main" id="{0026FA89-60EC-6808-7523-805BF4E37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70436869"/>
              </p:ext>
            </p:extLst>
          </p:nvPr>
        </p:nvGraphicFramePr>
        <p:xfrm>
          <a:off x="0" y="1110343"/>
          <a:ext cx="12180030" cy="5617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36259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9" name="Rectangle 158">
            <a:extLst>
              <a:ext uri="{FF2B5EF4-FFF2-40B4-BE49-F238E27FC236}">
                <a16:creationId xmlns:a16="http://schemas.microsoft.com/office/drawing/2014/main" id="{4AC6B390-BC59-4F1D-A0EE-D71A92F0A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60" name="Freeform: Shape 144">
            <a:extLst>
              <a:ext uri="{FF2B5EF4-FFF2-40B4-BE49-F238E27FC236}">
                <a16:creationId xmlns:a16="http://schemas.microsoft.com/office/drawing/2014/main" id="{B6C60D79-16F1-4C4B-B7E3-7634E7069C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19137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7" name="Graphic 36" descr="Mail Reply">
            <a:extLst>
              <a:ext uri="{FF2B5EF4-FFF2-40B4-BE49-F238E27FC236}">
                <a16:creationId xmlns:a16="http://schemas.microsoft.com/office/drawing/2014/main" id="{66F3A525-4735-51A8-9AB1-27B7250ED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41053" y="953955"/>
            <a:ext cx="4777381" cy="4777381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161" name="Arc 160">
            <a:extLst>
              <a:ext uri="{FF2B5EF4-FFF2-40B4-BE49-F238E27FC236}">
                <a16:creationId xmlns:a16="http://schemas.microsoft.com/office/drawing/2014/main" id="{426B127E-6498-4C77-9C9D-4553A5113B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02050" y="650160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045CE7-DA48-EDC2-1428-F3F1834FF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479493"/>
            <a:ext cx="5257800" cy="836123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And more on doing the application …..</a:t>
            </a:r>
          </a:p>
        </p:txBody>
      </p:sp>
      <p:sp>
        <p:nvSpPr>
          <p:cNvPr id="33" name="object 3">
            <a:extLst>
              <a:ext uri="{FF2B5EF4-FFF2-40B4-BE49-F238E27FC236}">
                <a16:creationId xmlns:a16="http://schemas.microsoft.com/office/drawing/2014/main" id="{88503D08-4567-9423-D8AC-D9FAAEBEE00D}"/>
              </a:ext>
            </a:extLst>
          </p:cNvPr>
          <p:cNvSpPr txBox="1"/>
          <p:nvPr/>
        </p:nvSpPr>
        <p:spPr>
          <a:xfrm>
            <a:off x="167952" y="1558212"/>
            <a:ext cx="5928050" cy="513441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431800" marR="93980" indent="-228600">
              <a:lnSpc>
                <a:spcPct val="90000"/>
              </a:lnSpc>
              <a:spcBef>
                <a:spcPts val="105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Applying</a:t>
            </a:r>
            <a:r>
              <a:rPr lang="en-US" sz="16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means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change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preferences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up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until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11.59pm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16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October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31</a:t>
            </a:r>
            <a:r>
              <a:rPr lang="en-US" sz="1600" b="1" baseline="25462" dirty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US" sz="1600" b="1" spc="247" baseline="25462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z="16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remember to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resubmit</a:t>
            </a:r>
            <a:r>
              <a:rPr lang="en-US" sz="16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b="1" spc="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form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once you</a:t>
            </a:r>
            <a:r>
              <a:rPr lang="en-US" sz="1600" b="1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have 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made 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changes!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510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16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attach</a:t>
            </a:r>
            <a:r>
              <a:rPr lang="en-US" sz="1600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additional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documents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online</a:t>
            </a:r>
            <a:r>
              <a:rPr lang="en-US" sz="16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z="16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z="16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spc="-10" dirty="0" err="1">
                <a:latin typeface="Arial" panose="020B0604020202020204" pitchFamily="34" charset="0"/>
                <a:cs typeface="Arial" panose="020B0604020202020204" pitchFamily="34" charset="0"/>
              </a:rPr>
              <a:t>automatically</a:t>
            </a:r>
            <a:r>
              <a:rPr lang="en-U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receive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confirmation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once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submit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spc="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spc="-10" dirty="0">
                <a:latin typeface="Arial" panose="020B0604020202020204" pitchFamily="34" charset="0"/>
                <a:cs typeface="Arial" panose="020B0604020202020204" pitchFamily="34" charset="0"/>
              </a:rPr>
              <a:t>application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515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z="1600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register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mobile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phone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number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receive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reminder</a:t>
            </a:r>
            <a:r>
              <a:rPr lang="en-US" sz="1600" spc="-10" dirty="0">
                <a:latin typeface="Arial" panose="020B0604020202020204" pitchFamily="34" charset="0"/>
                <a:cs typeface="Arial" panose="020B0604020202020204" pitchFamily="34" charset="0"/>
              </a:rPr>
              <a:t> alerts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510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will receive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en-US" sz="1600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US" sz="1600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informing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sz="16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sz="16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outcome</a:t>
            </a:r>
            <a:r>
              <a:rPr lang="en-US" sz="1600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sz="16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available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line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during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evening March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3rd</a:t>
            </a:r>
            <a:endParaRPr lang="en-US" sz="1600" b="1" baseline="25462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indent="-228600">
              <a:lnSpc>
                <a:spcPct val="90000"/>
              </a:lnSpc>
              <a:spcBef>
                <a:spcPts val="1510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</a:tabLst>
            </a:pP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z="1600" spc="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able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accept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decline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r>
              <a:rPr lang="en-US" sz="1600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offer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sz="1600" spc="-20" dirty="0">
                <a:latin typeface="Arial" panose="020B0604020202020204" pitchFamily="34" charset="0"/>
                <a:cs typeface="Arial" panose="020B0604020202020204" pitchFamily="34" charset="0"/>
              </a:rPr>
              <a:t>line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31800" marR="116205" indent="-228600">
              <a:lnSpc>
                <a:spcPct val="90000"/>
              </a:lnSpc>
              <a:spcBef>
                <a:spcPts val="434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  <a:tab pos="1296035" algn="l"/>
              </a:tabLs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you can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still</a:t>
            </a:r>
            <a:r>
              <a:rPr lang="en-US" sz="1600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get</a:t>
            </a:r>
            <a:r>
              <a:rPr lang="en-US" sz="1600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paper</a:t>
            </a:r>
            <a:r>
              <a:rPr lang="en-US" sz="1600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application form</a:t>
            </a:r>
            <a:r>
              <a:rPr lang="en-US" sz="1600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from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sz="1600" b="1" spc="-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US" sz="1600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25" dirty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prefer</a:t>
            </a:r>
            <a:r>
              <a:rPr lang="en-US" sz="1600" b="1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spc="-5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telephone:</a:t>
            </a: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020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8753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1085</a:t>
            </a: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31800" marR="116205" indent="-228600">
              <a:lnSpc>
                <a:spcPct val="90000"/>
              </a:lnSpc>
              <a:spcBef>
                <a:spcPts val="434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  <a:tab pos="1296035" algn="l"/>
              </a:tabLst>
            </a:pP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(Mon – Fri, </a:t>
            </a:r>
            <a:r>
              <a:rPr lang="en-US" sz="1600" b="1" spc="-30" dirty="0">
                <a:latin typeface="Arial" panose="020B0604020202020204" pitchFamily="34" charset="0"/>
                <a:cs typeface="Arial" panose="020B0604020202020204" pitchFamily="34" charset="0"/>
              </a:rPr>
              <a:t>9am -1pm</a:t>
            </a:r>
            <a:r>
              <a:rPr lang="en-US" sz="1600" spc="-3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431800" marR="116205" indent="-228600">
              <a:lnSpc>
                <a:spcPct val="90000"/>
              </a:lnSpc>
              <a:spcBef>
                <a:spcPts val="434"/>
              </a:spcBef>
              <a:buFont typeface="Arial" panose="020B0604020202020204" pitchFamily="34" charset="0"/>
              <a:buChar char="•"/>
              <a:tabLst>
                <a:tab pos="431800" algn="l"/>
                <a:tab pos="432434" algn="l"/>
                <a:tab pos="1296035" algn="l"/>
              </a:tabLst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n-US" sz="1600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email</a:t>
            </a:r>
            <a:r>
              <a:rPr lang="en-US" sz="1600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u="sng" spc="-10" dirty="0">
                <a:uFill>
                  <a:solidFill>
                    <a:srgbClr val="0000FF"/>
                  </a:solidFill>
                </a:u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school.admissions@lbhf.gov.uk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272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CC6E5-E17D-DDA2-60E9-27D2A56C0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5273"/>
            <a:ext cx="5257800" cy="914401"/>
          </a:xfrm>
        </p:spPr>
        <p:txBody>
          <a:bodyPr/>
          <a:lstStyle/>
          <a:p>
            <a:r>
              <a:rPr lang="en-GB"/>
              <a:t>What</a:t>
            </a:r>
            <a:r>
              <a:rPr lang="en-GB" spc="-90"/>
              <a:t> </a:t>
            </a:r>
            <a:r>
              <a:rPr lang="en-GB"/>
              <a:t>happens</a:t>
            </a:r>
            <a:r>
              <a:rPr lang="en-GB" spc="-75"/>
              <a:t> </a:t>
            </a:r>
            <a:r>
              <a:rPr lang="en-GB" spc="-10"/>
              <a:t>next…</a:t>
            </a:r>
            <a:endParaRPr lang="en-GB" dirty="0"/>
          </a:p>
        </p:txBody>
      </p:sp>
      <p:graphicFrame>
        <p:nvGraphicFramePr>
          <p:cNvPr id="5" name="object 2">
            <a:extLst>
              <a:ext uri="{FF2B5EF4-FFF2-40B4-BE49-F238E27FC236}">
                <a16:creationId xmlns:a16="http://schemas.microsoft.com/office/drawing/2014/main" id="{A0655494-F9EA-1924-5E93-A0CE8289B1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60377696"/>
              </p:ext>
            </p:extLst>
          </p:nvPr>
        </p:nvGraphicFramePr>
        <p:xfrm>
          <a:off x="618540" y="951722"/>
          <a:ext cx="11324644" cy="57010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99514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1CD81A2A-6ED4-4EF4-A14C-912D31E148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5393361" cy="8839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/>
            <a:r>
              <a:rPr lang="en-US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…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</a:t>
            </a:r>
            <a:r>
              <a:rPr lang="en-US" b="1" kern="1200" spc="-1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happens</a:t>
            </a:r>
            <a:r>
              <a:rPr lang="en-US" b="1" kern="1200" spc="-95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b="1" kern="1200" spc="-2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next</a:t>
            </a: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1661932C-CA15-4E17-B115-FAE7CBEE4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198657" y="1"/>
            <a:ext cx="1155142" cy="625027"/>
          </a:xfrm>
          <a:custGeom>
            <a:avLst/>
            <a:gdLst>
              <a:gd name="connsiteX0" fmla="*/ 4784 w 1155142"/>
              <a:gd name="connsiteY0" fmla="*/ 0 h 625027"/>
              <a:gd name="connsiteX1" fmla="*/ 1150358 w 1155142"/>
              <a:gd name="connsiteY1" fmla="*/ 0 h 625027"/>
              <a:gd name="connsiteX2" fmla="*/ 1155142 w 1155142"/>
              <a:gd name="connsiteY2" fmla="*/ 47456 h 625027"/>
              <a:gd name="connsiteX3" fmla="*/ 577571 w 1155142"/>
              <a:gd name="connsiteY3" fmla="*/ 625027 h 625027"/>
              <a:gd name="connsiteX4" fmla="*/ 0 w 1155142"/>
              <a:gd name="connsiteY4" fmla="*/ 47456 h 625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625027">
                <a:moveTo>
                  <a:pt x="4784" y="0"/>
                </a:moveTo>
                <a:lnTo>
                  <a:pt x="1150358" y="0"/>
                </a:lnTo>
                <a:lnTo>
                  <a:pt x="1155142" y="47456"/>
                </a:lnTo>
                <a:cubicBezTo>
                  <a:pt x="1155142" y="366440"/>
                  <a:pt x="896555" y="625027"/>
                  <a:pt x="577571" y="625027"/>
                </a:cubicBezTo>
                <a:cubicBezTo>
                  <a:pt x="258587" y="625027"/>
                  <a:pt x="0" y="366440"/>
                  <a:pt x="0" y="47456"/>
                </a:cubicBezTo>
                <a:close/>
              </a:path>
            </a:pathLst>
          </a:cu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bject 3"/>
          <p:cNvSpPr txBox="1"/>
          <p:nvPr/>
        </p:nvSpPr>
        <p:spPr>
          <a:xfrm>
            <a:off x="746450" y="1390261"/>
            <a:ext cx="5485112" cy="47867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99085" indent="-228600">
              <a:lnSpc>
                <a:spcPct val="90000"/>
              </a:lnSpc>
              <a:spcBef>
                <a:spcPts val="95"/>
              </a:spcBef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oversubscribed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2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0" dirty="0">
                <a:latin typeface="Arial" panose="020B0604020202020204" pitchFamily="34" charset="0"/>
                <a:cs typeface="Arial" panose="020B0604020202020204" pitchFamily="34" charset="0"/>
              </a:rPr>
              <a:t>admissions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criteria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applied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1524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Once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system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worked</a:t>
            </a:r>
            <a:r>
              <a:rPr lang="en-US" b="1" spc="-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out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schools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form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qualify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for,</a:t>
            </a:r>
            <a:r>
              <a:rPr lang="en-US" spc="-6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then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then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  <a:r>
              <a:rPr lang="en-US" b="1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look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order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40259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then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offered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highest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choice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has</a:t>
            </a:r>
            <a:r>
              <a:rPr lang="en-US" spc="-5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vacancy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lang="en-US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accept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place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still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on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waiting</a:t>
            </a:r>
            <a:r>
              <a:rPr lang="en-US" b="1" spc="-1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list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higher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preference</a:t>
            </a:r>
            <a:r>
              <a:rPr lang="en-US" spc="-9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lnSpc>
                <a:spcPct val="90000"/>
              </a:lnSpc>
              <a:spcBef>
                <a:spcPts val="40"/>
              </a:spcBef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99085" marR="5080" indent="-228600"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299085" algn="l"/>
                <a:tab pos="299720" algn="l"/>
              </a:tabLst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en-US" spc="-5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do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accept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any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n-US" b="1" spc="-4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offers</a:t>
            </a:r>
            <a:r>
              <a:rPr lang="en-US" b="1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made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spc="-3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lang="en-US" spc="-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need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let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the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School</a:t>
            </a:r>
            <a:r>
              <a:rPr lang="en-US" b="1" spc="-1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Admissions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team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know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what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plans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lang="en-US" b="1" spc="-4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making</a:t>
            </a:r>
            <a:r>
              <a:rPr lang="en-US" b="1" spc="-3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</a:t>
            </a:r>
            <a:r>
              <a:rPr lang="en-US" b="1" spc="-5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educate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your</a:t>
            </a:r>
            <a:r>
              <a:rPr lang="en-US" b="1" spc="-25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pc="-10" dirty="0">
                <a:latin typeface="Arial" panose="020B0604020202020204" pitchFamily="34" charset="0"/>
                <a:cs typeface="Arial" panose="020B0604020202020204" pitchFamily="34" charset="0"/>
              </a:rPr>
              <a:t>child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590ADD5-9383-4D3D-9047-3DA2593CCB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8185" y="3423959"/>
            <a:ext cx="540822" cy="540822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 descr="Right Double Quote">
            <a:extLst>
              <a:ext uri="{FF2B5EF4-FFF2-40B4-BE49-F238E27FC236}">
                <a16:creationId xmlns:a16="http://schemas.microsoft.com/office/drawing/2014/main" id="{B5939C71-EAF8-2036-A4F8-59CA6BBAB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887184" y="1216485"/>
            <a:ext cx="3781051" cy="3781051"/>
          </a:xfrm>
          <a:custGeom>
            <a:avLst/>
            <a:gdLst/>
            <a:ahLst/>
            <a:cxnLst/>
            <a:rect l="l" t="t" r="r" b="b"/>
            <a:pathLst>
              <a:path w="4114800" h="5712488">
                <a:moveTo>
                  <a:pt x="133155" y="0"/>
                </a:moveTo>
                <a:lnTo>
                  <a:pt x="3981645" y="0"/>
                </a:lnTo>
                <a:cubicBezTo>
                  <a:pt x="4055184" y="0"/>
                  <a:pt x="4114800" y="59616"/>
                  <a:pt x="4114800" y="133155"/>
                </a:cubicBezTo>
                <a:lnTo>
                  <a:pt x="4114800" y="5579333"/>
                </a:lnTo>
                <a:cubicBezTo>
                  <a:pt x="4114800" y="5652872"/>
                  <a:pt x="4055184" y="5712488"/>
                  <a:pt x="3981645" y="5712488"/>
                </a:cubicBezTo>
                <a:lnTo>
                  <a:pt x="133155" y="5712488"/>
                </a:lnTo>
                <a:cubicBezTo>
                  <a:pt x="59616" y="5712488"/>
                  <a:pt x="0" y="5652872"/>
                  <a:pt x="0" y="5579333"/>
                </a:cubicBezTo>
                <a:lnTo>
                  <a:pt x="0" y="133155"/>
                </a:lnTo>
                <a:cubicBezTo>
                  <a:pt x="0" y="59616"/>
                  <a:pt x="59616" y="0"/>
                  <a:pt x="133155" y="0"/>
                </a:cubicBezTo>
                <a:close/>
              </a:path>
            </a:pathLst>
          </a:custGeom>
        </p:spPr>
      </p:pic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DABE3E45-88CF-45D8-8D40-C773324D93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49602" y="1"/>
            <a:ext cx="2066948" cy="1621879"/>
          </a:xfrm>
          <a:custGeom>
            <a:avLst/>
            <a:gdLst>
              <a:gd name="connsiteX0" fmla="*/ 0 w 2066948"/>
              <a:gd name="connsiteY0" fmla="*/ 0 h 1621879"/>
              <a:gd name="connsiteX1" fmla="*/ 123825 w 2066948"/>
              <a:gd name="connsiteY1" fmla="*/ 0 h 1621879"/>
              <a:gd name="connsiteX2" fmla="*/ 123825 w 2066948"/>
              <a:gd name="connsiteY2" fmla="*/ 1452620 h 1621879"/>
              <a:gd name="connsiteX3" fmla="*/ 1881378 w 2066948"/>
              <a:gd name="connsiteY3" fmla="*/ 436017 h 1621879"/>
              <a:gd name="connsiteX4" fmla="*/ 1127572 w 2066948"/>
              <a:gd name="connsiteY4" fmla="*/ 0 h 1621879"/>
              <a:gd name="connsiteX5" fmla="*/ 1374887 w 2066948"/>
              <a:gd name="connsiteY5" fmla="*/ 0 h 1621879"/>
              <a:gd name="connsiteX6" fmla="*/ 2035969 w 2066948"/>
              <a:gd name="connsiteY6" fmla="*/ 382391 h 1621879"/>
              <a:gd name="connsiteX7" fmla="*/ 2058648 w 2066948"/>
              <a:gd name="connsiteY7" fmla="*/ 466963 h 1621879"/>
              <a:gd name="connsiteX8" fmla="*/ 2035969 w 2066948"/>
              <a:gd name="connsiteY8" fmla="*/ 489642 h 1621879"/>
              <a:gd name="connsiteX9" fmla="*/ 92869 w 2066948"/>
              <a:gd name="connsiteY9" fmla="*/ 1613592 h 1621879"/>
              <a:gd name="connsiteX10" fmla="*/ 61913 w 2066948"/>
              <a:gd name="connsiteY10" fmla="*/ 1621879 h 1621879"/>
              <a:gd name="connsiteX11" fmla="*/ 0 w 2066948"/>
              <a:gd name="connsiteY11" fmla="*/ 1559967 h 16218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066948" h="1621879">
                <a:moveTo>
                  <a:pt x="0" y="0"/>
                </a:moveTo>
                <a:lnTo>
                  <a:pt x="123825" y="0"/>
                </a:lnTo>
                <a:lnTo>
                  <a:pt x="123825" y="1452620"/>
                </a:lnTo>
                <a:lnTo>
                  <a:pt x="1881378" y="436017"/>
                </a:lnTo>
                <a:lnTo>
                  <a:pt x="1127572" y="0"/>
                </a:lnTo>
                <a:lnTo>
                  <a:pt x="1374887" y="0"/>
                </a:lnTo>
                <a:lnTo>
                  <a:pt x="2035969" y="382391"/>
                </a:lnTo>
                <a:cubicBezTo>
                  <a:pt x="2065582" y="399479"/>
                  <a:pt x="2075745" y="437340"/>
                  <a:pt x="2058648" y="466963"/>
                </a:cubicBezTo>
                <a:cubicBezTo>
                  <a:pt x="2053219" y="476384"/>
                  <a:pt x="2045389" y="484204"/>
                  <a:pt x="2035969" y="489642"/>
                </a:cubicBezTo>
                <a:lnTo>
                  <a:pt x="92869" y="1613592"/>
                </a:lnTo>
                <a:cubicBezTo>
                  <a:pt x="83458" y="1619031"/>
                  <a:pt x="72780" y="1621889"/>
                  <a:pt x="61913" y="1621879"/>
                </a:cubicBezTo>
                <a:cubicBezTo>
                  <a:pt x="27719" y="1621879"/>
                  <a:pt x="0" y="1594161"/>
                  <a:pt x="0" y="1559967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49CD1692-827B-4C8D-B4A1-134FD04CF4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138745" y="1027906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B91ECDA9-56DC-4270-8F33-01C5637B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463438">
            <a:off x="7456580" y="5166682"/>
            <a:ext cx="1835725" cy="2024785"/>
          </a:xfrm>
          <a:custGeom>
            <a:avLst/>
            <a:gdLst>
              <a:gd name="connsiteX0" fmla="*/ 1801138 w 1835725"/>
              <a:gd name="connsiteY0" fmla="*/ 1622662 h 2024785"/>
              <a:gd name="connsiteX1" fmla="*/ 1835717 w 1835725"/>
              <a:gd name="connsiteY1" fmla="*/ 1680254 h 2024785"/>
              <a:gd name="connsiteX2" fmla="*/ 1812568 w 1835725"/>
              <a:gd name="connsiteY2" fmla="*/ 1877193 h 2024785"/>
              <a:gd name="connsiteX3" fmla="*/ 1776210 w 1835725"/>
              <a:gd name="connsiteY3" fmla="*/ 2024785 h 2024785"/>
              <a:gd name="connsiteX4" fmla="*/ 1655772 w 1835725"/>
              <a:gd name="connsiteY4" fmla="*/ 1983449 h 2024785"/>
              <a:gd name="connsiteX5" fmla="*/ 1687591 w 1835725"/>
              <a:gd name="connsiteY5" fmla="*/ 1854495 h 2024785"/>
              <a:gd name="connsiteX6" fmla="*/ 1708939 w 1835725"/>
              <a:gd name="connsiteY6" fmla="*/ 1673301 h 2024785"/>
              <a:gd name="connsiteX7" fmla="*/ 1778129 w 1835725"/>
              <a:gd name="connsiteY7" fmla="*/ 1615979 h 2024785"/>
              <a:gd name="connsiteX8" fmla="*/ 1801138 w 1835725"/>
              <a:gd name="connsiteY8" fmla="*/ 1622662 h 2024785"/>
              <a:gd name="connsiteX9" fmla="*/ 1585229 w 1835725"/>
              <a:gd name="connsiteY9" fmla="*/ 764759 h 2024785"/>
              <a:gd name="connsiteX10" fmla="*/ 1623024 w 1835725"/>
              <a:gd name="connsiteY10" fmla="*/ 792810 h 2024785"/>
              <a:gd name="connsiteX11" fmla="*/ 1777614 w 1835725"/>
              <a:gd name="connsiteY11" fmla="*/ 1157141 h 2024785"/>
              <a:gd name="connsiteX12" fmla="*/ 1733799 w 1835725"/>
              <a:gd name="connsiteY12" fmla="*/ 1235532 h 2024785"/>
              <a:gd name="connsiteX13" fmla="*/ 1716464 w 1835725"/>
              <a:gd name="connsiteY13" fmla="*/ 1237722 h 2024785"/>
              <a:gd name="connsiteX14" fmla="*/ 1716464 w 1835725"/>
              <a:gd name="connsiteY14" fmla="*/ 1237913 h 2024785"/>
              <a:gd name="connsiteX15" fmla="*/ 1655409 w 1835725"/>
              <a:gd name="connsiteY15" fmla="*/ 1191717 h 2024785"/>
              <a:gd name="connsiteX16" fmla="*/ 1513200 w 1835725"/>
              <a:gd name="connsiteY16" fmla="*/ 856627 h 2024785"/>
              <a:gd name="connsiteX17" fmla="*/ 1538499 w 1835725"/>
              <a:gd name="connsiteY17" fmla="*/ 770415 h 2024785"/>
              <a:gd name="connsiteX18" fmla="*/ 1585229 w 1835725"/>
              <a:gd name="connsiteY18" fmla="*/ 764759 h 2024785"/>
              <a:gd name="connsiteX19" fmla="*/ 477919 w 1835725"/>
              <a:gd name="connsiteY19" fmla="*/ 21437 h 2024785"/>
              <a:gd name="connsiteX20" fmla="*/ 509236 w 1835725"/>
              <a:gd name="connsiteY20" fmla="*/ 84182 h 2024785"/>
              <a:gd name="connsiteX21" fmla="*/ 445829 w 1835725"/>
              <a:gd name="connsiteY21" fmla="*/ 139871 h 2024785"/>
              <a:gd name="connsiteX22" fmla="*/ 437447 w 1835725"/>
              <a:gd name="connsiteY22" fmla="*/ 139395 h 2024785"/>
              <a:gd name="connsiteX23" fmla="*/ 73211 w 1835725"/>
              <a:gd name="connsiteY23" fmla="*/ 137204 h 2024785"/>
              <a:gd name="connsiteX24" fmla="*/ 749 w 1835725"/>
              <a:gd name="connsiteY24" fmla="*/ 84082 h 2024785"/>
              <a:gd name="connsiteX25" fmla="*/ 53871 w 1835725"/>
              <a:gd name="connsiteY25" fmla="*/ 11621 h 2024785"/>
              <a:gd name="connsiteX26" fmla="*/ 58352 w 1835725"/>
              <a:gd name="connsiteY26" fmla="*/ 11093 h 2024785"/>
              <a:gd name="connsiteX27" fmla="*/ 454020 w 1835725"/>
              <a:gd name="connsiteY27" fmla="*/ 13474 h 2024785"/>
              <a:gd name="connsiteX28" fmla="*/ 477919 w 1835725"/>
              <a:gd name="connsiteY28" fmla="*/ 21437 h 2024785"/>
              <a:gd name="connsiteX29" fmla="*/ 957797 w 1835725"/>
              <a:gd name="connsiteY29" fmla="*/ 167970 h 2024785"/>
              <a:gd name="connsiteX30" fmla="*/ 1286982 w 1835725"/>
              <a:gd name="connsiteY30" fmla="*/ 387616 h 2024785"/>
              <a:gd name="connsiteX31" fmla="*/ 1293725 w 1835725"/>
              <a:gd name="connsiteY31" fmla="*/ 477075 h 2024785"/>
              <a:gd name="connsiteX32" fmla="*/ 1245453 w 1835725"/>
              <a:gd name="connsiteY32" fmla="*/ 499154 h 2024785"/>
              <a:gd name="connsiteX33" fmla="*/ 1245167 w 1835725"/>
              <a:gd name="connsiteY33" fmla="*/ 499154 h 2024785"/>
              <a:gd name="connsiteX34" fmla="*/ 1203638 w 1835725"/>
              <a:gd name="connsiteY34" fmla="*/ 484104 h 2024785"/>
              <a:gd name="connsiteX35" fmla="*/ 900647 w 1835725"/>
              <a:gd name="connsiteY35" fmla="*/ 281508 h 2024785"/>
              <a:gd name="connsiteX36" fmla="*/ 872454 w 1835725"/>
              <a:gd name="connsiteY36" fmla="*/ 196164 h 2024785"/>
              <a:gd name="connsiteX37" fmla="*/ 957797 w 1835725"/>
              <a:gd name="connsiteY37" fmla="*/ 167970 h 2024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835725" h="2024785">
                <a:moveTo>
                  <a:pt x="1801138" y="1622662"/>
                </a:moveTo>
                <a:cubicBezTo>
                  <a:pt x="1822105" y="1633400"/>
                  <a:pt x="1836117" y="1655372"/>
                  <a:pt x="1835717" y="1680254"/>
                </a:cubicBezTo>
                <a:cubicBezTo>
                  <a:pt x="1832093" y="1746382"/>
                  <a:pt x="1824354" y="1812154"/>
                  <a:pt x="1812568" y="1877193"/>
                </a:cubicBezTo>
                <a:lnTo>
                  <a:pt x="1776210" y="2024785"/>
                </a:lnTo>
                <a:lnTo>
                  <a:pt x="1655772" y="1983449"/>
                </a:lnTo>
                <a:lnTo>
                  <a:pt x="1687591" y="1854495"/>
                </a:lnTo>
                <a:cubicBezTo>
                  <a:pt x="1698455" y="1794657"/>
                  <a:pt x="1705590" y="1734142"/>
                  <a:pt x="1708939" y="1673301"/>
                </a:cubicBezTo>
                <a:cubicBezTo>
                  <a:pt x="1712216" y="1638363"/>
                  <a:pt x="1743190" y="1612703"/>
                  <a:pt x="1778129" y="1615979"/>
                </a:cubicBezTo>
                <a:cubicBezTo>
                  <a:pt x="1786387" y="1616753"/>
                  <a:pt x="1794149" y="1619084"/>
                  <a:pt x="1801138" y="1622662"/>
                </a:cubicBezTo>
                <a:close/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477919" y="21437"/>
                </a:move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ubicBezTo>
                  <a:pt x="462713" y="14543"/>
                  <a:pt x="470778" y="17324"/>
                  <a:pt x="477919" y="21437"/>
                </a:cubicBezTo>
                <a:close/>
                <a:moveTo>
                  <a:pt x="957797" y="167970"/>
                </a:move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8235" y="164811"/>
                  <a:pt x="926445" y="152188"/>
                  <a:pt x="957797" y="16797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5" name="Freeform: Shape 34">
            <a:extLst>
              <a:ext uri="{FF2B5EF4-FFF2-40B4-BE49-F238E27FC236}">
                <a16:creationId xmlns:a16="http://schemas.microsoft.com/office/drawing/2014/main" id="{75F47824-961D-465D-84F9-EAE11BC617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09527" y="6033795"/>
            <a:ext cx="1991064" cy="824205"/>
          </a:xfrm>
          <a:custGeom>
            <a:avLst/>
            <a:gdLst>
              <a:gd name="connsiteX0" fmla="*/ 995532 w 1991064"/>
              <a:gd name="connsiteY0" fmla="*/ 0 h 824205"/>
              <a:gd name="connsiteX1" fmla="*/ 1984823 w 1991064"/>
              <a:gd name="connsiteY1" fmla="*/ 784423 h 824205"/>
              <a:gd name="connsiteX2" fmla="*/ 1991064 w 1991064"/>
              <a:gd name="connsiteY2" fmla="*/ 824205 h 824205"/>
              <a:gd name="connsiteX3" fmla="*/ 0 w 1991064"/>
              <a:gd name="connsiteY3" fmla="*/ 824205 h 824205"/>
              <a:gd name="connsiteX4" fmla="*/ 6241 w 1991064"/>
              <a:gd name="connsiteY4" fmla="*/ 784423 h 824205"/>
              <a:gd name="connsiteX5" fmla="*/ 995532 w 1991064"/>
              <a:gd name="connsiteY5" fmla="*/ 0 h 8242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991064" h="824205">
                <a:moveTo>
                  <a:pt x="995532" y="0"/>
                </a:moveTo>
                <a:cubicBezTo>
                  <a:pt x="1483521" y="0"/>
                  <a:pt x="1890663" y="336754"/>
                  <a:pt x="1984823" y="784423"/>
                </a:cubicBezTo>
                <a:lnTo>
                  <a:pt x="1991064" y="824205"/>
                </a:lnTo>
                <a:lnTo>
                  <a:pt x="0" y="824205"/>
                </a:lnTo>
                <a:lnTo>
                  <a:pt x="6241" y="784423"/>
                </a:lnTo>
                <a:cubicBezTo>
                  <a:pt x="100402" y="336754"/>
                  <a:pt x="507544" y="0"/>
                  <a:pt x="995532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FEC9DA3E-C1D7-472D-B7C0-F71AE41FB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51696" y="5519196"/>
            <a:ext cx="1340305" cy="1338805"/>
          </a:xfrm>
          <a:custGeom>
            <a:avLst/>
            <a:gdLst>
              <a:gd name="connsiteX0" fmla="*/ 61913 w 1340305"/>
              <a:gd name="connsiteY0" fmla="*/ 0 h 1338805"/>
              <a:gd name="connsiteX1" fmla="*/ 1340305 w 1340305"/>
              <a:gd name="connsiteY1" fmla="*/ 0 h 1338805"/>
              <a:gd name="connsiteX2" fmla="*/ 1340305 w 1340305"/>
              <a:gd name="connsiteY2" fmla="*/ 123825 h 1338805"/>
              <a:gd name="connsiteX3" fmla="*/ 123825 w 1340305"/>
              <a:gd name="connsiteY3" fmla="*/ 123825 h 1338805"/>
              <a:gd name="connsiteX4" fmla="*/ 123825 w 1340305"/>
              <a:gd name="connsiteY4" fmla="*/ 1338805 h 1338805"/>
              <a:gd name="connsiteX5" fmla="*/ 0 w 1340305"/>
              <a:gd name="connsiteY5" fmla="*/ 1338805 h 1338805"/>
              <a:gd name="connsiteX6" fmla="*/ 0 w 1340305"/>
              <a:gd name="connsiteY6" fmla="*/ 61913 h 1338805"/>
              <a:gd name="connsiteX7" fmla="*/ 61913 w 1340305"/>
              <a:gd name="connsiteY7" fmla="*/ 0 h 1338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40305" h="1338805">
                <a:moveTo>
                  <a:pt x="61913" y="0"/>
                </a:moveTo>
                <a:lnTo>
                  <a:pt x="1340305" y="0"/>
                </a:lnTo>
                <a:lnTo>
                  <a:pt x="1340305" y="123825"/>
                </a:lnTo>
                <a:lnTo>
                  <a:pt x="123825" y="123825"/>
                </a:lnTo>
                <a:lnTo>
                  <a:pt x="123825" y="1338805"/>
                </a:lnTo>
                <a:lnTo>
                  <a:pt x="0" y="1338805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8" name="Rectangle 57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12700">
              <a:tabLst>
                <a:tab pos="2425700" algn="l"/>
              </a:tabLst>
            </a:pPr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Summary</a:t>
            </a:r>
            <a:r>
              <a:rPr lang="en-US" sz="4000" b="1" kern="1200" spc="-8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kern="1200" spc="-2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and </a:t>
            </a:r>
            <a:r>
              <a:rPr lang="en-US" sz="40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key</a:t>
            </a:r>
            <a:r>
              <a:rPr lang="en-US" sz="4000" b="1" kern="1200" spc="-35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000" b="1" kern="1200" spc="-1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dates</a:t>
            </a:r>
          </a:p>
        </p:txBody>
      </p:sp>
      <p:graphicFrame>
        <p:nvGraphicFramePr>
          <p:cNvPr id="35" name="object 2">
            <a:extLst>
              <a:ext uri="{FF2B5EF4-FFF2-40B4-BE49-F238E27FC236}">
                <a16:creationId xmlns:a16="http://schemas.microsoft.com/office/drawing/2014/main" id="{9B94306F-3DEB-86F5-7EE6-616FD78EB3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1695200"/>
              </p:ext>
            </p:extLst>
          </p:nvPr>
        </p:nvGraphicFramePr>
        <p:xfrm>
          <a:off x="158620" y="2273574"/>
          <a:ext cx="11784564" cy="43884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35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9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82A1C60A-22F9-E27B-DE9C-702C12B8C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u="sng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Dates for further offers in the Transition </a:t>
            </a:r>
            <a:r>
              <a:rPr lang="en-US" sz="4800" b="1" u="sng">
                <a:solidFill>
                  <a:schemeClr val="bg1"/>
                </a:solidFill>
              </a:rPr>
              <a:t>process</a:t>
            </a:r>
            <a:r>
              <a:rPr lang="en-US" sz="4800" b="1" u="sng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  <a:t>:</a:t>
            </a:r>
            <a:br>
              <a:rPr lang="en-US" sz="4800" kern="1200">
                <a:solidFill>
                  <a:schemeClr val="bg1"/>
                </a:solidFill>
                <a:effectLst/>
                <a:latin typeface="+mj-lt"/>
                <a:ea typeface="+mj-ea"/>
                <a:cs typeface="+mj-cs"/>
              </a:rPr>
            </a:br>
            <a:endParaRPr lang="en-US" sz="4800" kern="120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EF44582-B2A3-31D9-A258-FB5344B255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5696137"/>
              </p:ext>
            </p:extLst>
          </p:nvPr>
        </p:nvGraphicFramePr>
        <p:xfrm>
          <a:off x="4985886" y="431125"/>
          <a:ext cx="6367914" cy="6005377"/>
        </p:xfrm>
        <a:graphic>
          <a:graphicData uri="http://schemas.openxmlformats.org/drawingml/2006/table">
            <a:tbl>
              <a:tblPr firstRow="1" firstCol="1" bandRow="1">
                <a:noFill/>
                <a:tableStyleId>{5C22544A-7EE6-4342-B048-85BDC9FD1C3A}</a:tableStyleId>
              </a:tblPr>
              <a:tblGrid>
                <a:gridCol w="1485823">
                  <a:extLst>
                    <a:ext uri="{9D8B030D-6E8A-4147-A177-3AD203B41FA5}">
                      <a16:colId xmlns:a16="http://schemas.microsoft.com/office/drawing/2014/main" val="3901286582"/>
                    </a:ext>
                  </a:extLst>
                </a:gridCol>
                <a:gridCol w="2321525">
                  <a:extLst>
                    <a:ext uri="{9D8B030D-6E8A-4147-A177-3AD203B41FA5}">
                      <a16:colId xmlns:a16="http://schemas.microsoft.com/office/drawing/2014/main" val="4195603701"/>
                    </a:ext>
                  </a:extLst>
                </a:gridCol>
                <a:gridCol w="2560566">
                  <a:extLst>
                    <a:ext uri="{9D8B030D-6E8A-4147-A177-3AD203B41FA5}">
                      <a16:colId xmlns:a16="http://schemas.microsoft.com/office/drawing/2014/main" val="1957417054"/>
                    </a:ext>
                  </a:extLst>
                </a:gridCol>
              </a:tblGrid>
              <a:tr h="83889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700" b="1" cap="none" spc="0">
                          <a:solidFill>
                            <a:schemeClr val="bg1"/>
                          </a:solidFill>
                          <a:effectLst/>
                        </a:rPr>
                        <a:t>Round</a:t>
                      </a:r>
                      <a:endParaRPr lang="en-GB" sz="2700" b="1" cap="none" spc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79127" marB="179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700" b="1" cap="none" spc="0">
                          <a:solidFill>
                            <a:schemeClr val="bg1"/>
                          </a:solidFill>
                          <a:effectLst/>
                        </a:rPr>
                        <a:t>Offer date</a:t>
                      </a:r>
                      <a:endParaRPr lang="en-GB" sz="2700" b="1" cap="none" spc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79127" marB="179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700" b="1" cap="none" spc="0" dirty="0">
                          <a:solidFill>
                            <a:schemeClr val="bg1"/>
                          </a:solidFill>
                          <a:effectLst/>
                        </a:rPr>
                        <a:t>Closing  date</a:t>
                      </a:r>
                      <a:endParaRPr lang="en-GB" sz="2700" b="1" cap="none" spc="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79127" marB="179127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7392060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Monday 3rd March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14th March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0142011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21st March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Thursday 27 March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7069329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18 April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Thursday 24 April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58920153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4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2 May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Thursday 8 May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3317546"/>
                  </a:ext>
                </a:extLst>
              </a:tr>
              <a:tr h="10332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b="1" cap="none" spc="0">
                          <a:solidFill>
                            <a:schemeClr val="tx1"/>
                          </a:solidFill>
                          <a:effectLst/>
                        </a:rPr>
                        <a:t>5</a:t>
                      </a:r>
                      <a:endParaRPr lang="en-GB" sz="2400" b="1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Friday 16 May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r>
                        <a:rPr lang="en-GB" sz="2400" cap="none" spc="0">
                          <a:solidFill>
                            <a:schemeClr val="tx1"/>
                          </a:solidFill>
                          <a:effectLst/>
                        </a:rPr>
                        <a:t>Thursday 22 May 2025</a:t>
                      </a:r>
                      <a:endParaRPr lang="en-GB" sz="2400" cap="none" spc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Arial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25389" marR="89564" marT="14927" marB="17912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5853677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44229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45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6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48" name="Freeform: Shape 33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9" name="Freeform: Shape 34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0" name="Freeform: Shape 35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1" name="Freeform: Shape 36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2" name="Freeform: Shape 37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3" name="Freeform: Shape 38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54" name="Freeform: Shape 39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  <a:prstGeom prst="rect">
            <a:avLst/>
          </a:prstGeom>
        </p:spPr>
        <p:txBody>
          <a:bodyPr vert="horz" lIns="0" tIns="12065" rIns="0" bIns="0" rtlCol="0" anchor="ctr">
            <a:normAutofit/>
          </a:bodyPr>
          <a:lstStyle/>
          <a:p>
            <a:pPr marL="95885">
              <a:spcBef>
                <a:spcPts val="95"/>
              </a:spcBef>
              <a:tabLst>
                <a:tab pos="2508885" algn="l"/>
              </a:tabLst>
            </a:pPr>
            <a:r>
              <a:rPr lang="en-GB" sz="4800" b="1">
                <a:solidFill>
                  <a:schemeClr val="bg1"/>
                </a:solidFill>
              </a:rPr>
              <a:t>Summary</a:t>
            </a:r>
            <a:r>
              <a:rPr lang="en-GB" sz="4800" b="1" spc="-85">
                <a:solidFill>
                  <a:schemeClr val="bg1"/>
                </a:solidFill>
              </a:rPr>
              <a:t> </a:t>
            </a:r>
            <a:r>
              <a:rPr lang="en-GB" sz="4800" b="1" spc="-25">
                <a:solidFill>
                  <a:schemeClr val="bg1"/>
                </a:solidFill>
              </a:rPr>
              <a:t>and </a:t>
            </a:r>
            <a:r>
              <a:rPr lang="en-GB" sz="4800" b="1">
                <a:solidFill>
                  <a:schemeClr val="bg1"/>
                </a:solidFill>
              </a:rPr>
              <a:t>key</a:t>
            </a:r>
            <a:r>
              <a:rPr lang="en-GB" sz="4800" b="1" spc="-50">
                <a:solidFill>
                  <a:schemeClr val="bg1"/>
                </a:solidFill>
              </a:rPr>
              <a:t> </a:t>
            </a:r>
            <a:r>
              <a:rPr lang="en-GB" sz="4800" b="1">
                <a:solidFill>
                  <a:schemeClr val="bg1"/>
                </a:solidFill>
              </a:rPr>
              <a:t>dates</a:t>
            </a:r>
            <a:r>
              <a:rPr lang="en-GB" sz="4800" b="1" spc="-55">
                <a:solidFill>
                  <a:schemeClr val="bg1"/>
                </a:solidFill>
              </a:rPr>
              <a:t> </a:t>
            </a:r>
            <a:r>
              <a:rPr lang="en-GB" sz="4800" b="1" spc="-10">
                <a:solidFill>
                  <a:schemeClr val="bg1"/>
                </a:solidFill>
              </a:rPr>
              <a:t>(cont..</a:t>
            </a:r>
            <a:r>
              <a:rPr lang="en-GB" sz="4800" spc="-10">
                <a:solidFill>
                  <a:schemeClr val="bg1"/>
                </a:solidFill>
              </a:rPr>
              <a:t>)</a:t>
            </a:r>
          </a:p>
        </p:txBody>
      </p:sp>
      <p:graphicFrame>
        <p:nvGraphicFramePr>
          <p:cNvPr id="5" name="object 2">
            <a:extLst>
              <a:ext uri="{FF2B5EF4-FFF2-40B4-BE49-F238E27FC236}">
                <a16:creationId xmlns:a16="http://schemas.microsoft.com/office/drawing/2014/main" id="{FD6A04C1-8228-4A8D-A246-3F7E2C2A636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6007252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1953</Words>
  <Application>Microsoft Office PowerPoint</Application>
  <PresentationFormat>Widescreen</PresentationFormat>
  <Paragraphs>140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Helvetica Neue Medium</vt:lpstr>
      <vt:lpstr>Office Theme</vt:lpstr>
      <vt:lpstr>Hammersmith and Fulham Secondary School transfer process  (for admission in 2025/26)   By Sam Lord </vt:lpstr>
      <vt:lpstr>Content</vt:lpstr>
      <vt:lpstr>Introduction</vt:lpstr>
      <vt:lpstr>Some parents / carers  believe…….</vt:lpstr>
      <vt:lpstr>Overview of process – the facts ….</vt:lpstr>
      <vt:lpstr>Banding/aptitude tests and SIFs…..</vt:lpstr>
      <vt:lpstr>Over-subscription criteria</vt:lpstr>
      <vt:lpstr>Some things to consider…..</vt:lpstr>
      <vt:lpstr>Some more things to consider…..</vt:lpstr>
      <vt:lpstr>…. and more …….</vt:lpstr>
      <vt:lpstr>Doing the application</vt:lpstr>
      <vt:lpstr>And more on doing the application …..</vt:lpstr>
      <vt:lpstr>What happens next…</vt:lpstr>
      <vt:lpstr>…What happens next</vt:lpstr>
      <vt:lpstr>Summary and key dates</vt:lpstr>
      <vt:lpstr>Dates for further offers in the Transition process: </vt:lpstr>
      <vt:lpstr>Summary and key dates (cont..)</vt:lpstr>
    </vt:vector>
  </TitlesOfParts>
  <Company>LBHF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Hammersmith and Fulham Secondary School transfer process  (for admission in 2024/25)</dc:title>
  <dc:creator>Lord Samantha: H&amp;F</dc:creator>
  <cp:lastModifiedBy>Sam Lord</cp:lastModifiedBy>
  <cp:revision>14</cp:revision>
  <dcterms:created xsi:type="dcterms:W3CDTF">2023-05-31T11:01:57Z</dcterms:created>
  <dcterms:modified xsi:type="dcterms:W3CDTF">2024-09-13T10:30:10Z</dcterms:modified>
</cp:coreProperties>
</file>